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26.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_rels/notesSlide39.xml.rels" ContentType="application/vnd.openxmlformats-package.relationships+xml"/>
  <Override PartName="/ppt/notesSlides/_rels/notesSlide26.xml.rels" ContentType="application/vnd.openxmlformats-package.relationships+xml"/>
  <Override PartName="/ppt/notesSlides/_rels/notesSlide31.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5.xml" ContentType="application/vnd.openxmlformats-officedocument.presentationml.notesSlide+xml"/>
  <Override PartName="/ppt/notesSlides/notesSlide31.xml" ContentType="application/vnd.openxmlformats-officedocument.presentationml.notesSlide+xml"/>
  <Override PartName="/ppt/notesSlides/notesSlide39.xml" ContentType="application/vnd.openxmlformats-officedocument.presentationml.notesSlid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10.jpeg" ContentType="image/jpeg"/>
  <Override PartName="/ppt/media/image24.png" ContentType="image/png"/>
  <Override PartName="/ppt/media/image1.png" ContentType="image/png"/>
  <Override PartName="/ppt/media/image25.png" ContentType="image/png"/>
  <Override PartName="/ppt/media/image2.png" ContentType="image/png"/>
  <Override PartName="/ppt/media/image32.png" ContentType="image/png"/>
  <Override PartName="/ppt/media/image9.jpeg" ContentType="image/jpeg"/>
  <Override PartName="/ppt/media/image11.png" ContentType="image/png"/>
  <Override PartName="/ppt/media/image48.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9.png" ContentType="image/png"/>
  <Override PartName="/ppt/media/image6.png" ContentType="image/png"/>
  <Override PartName="/ppt/media/image36.png" ContentType="image/png"/>
  <Override PartName="/ppt/media/image20.png" ContentType="image/png"/>
  <Override PartName="/ppt/media/image45.png" ContentType="image/png"/>
  <Override PartName="/ppt/media/image46.png" ContentType="image/png"/>
  <Override PartName="/ppt/media/image47.png" ContentType="image/png"/>
  <Override PartName="/ppt/media/image50.png" ContentType="image/png"/>
  <Override PartName="/ppt/media/image13.png" ContentType="image/png"/>
  <Override PartName="/ppt/media/image51.png" ContentType="image/png"/>
  <Override PartName="/ppt/media/image12.png" ContentType="image/png"/>
  <Override PartName="/ppt/media/image49.png" ContentType="image/png"/>
  <Override PartName="/ppt/media/image52.png" ContentType="image/png"/>
  <Override PartName="/ppt/media/image53.png" ContentType="image/png"/>
  <Override PartName="/ppt/media/image42.png" ContentType="image/png"/>
  <Override PartName="/ppt/media/image54.png" ContentType="image/png"/>
  <Override PartName="/ppt/media/image43.png" ContentType="image/png"/>
  <Override PartName="/ppt/media/image55.png" ContentType="image/png"/>
  <Override PartName="/ppt/media/image18.png" ContentType="image/png"/>
  <Override PartName="/ppt/media/image44.png" ContentType="image/png"/>
  <Override PartName="/ppt/media/image56.png" ContentType="image/png"/>
  <Override PartName="/ppt/media/image41.png" ContentType="image/png"/>
  <Override PartName="/ppt/media/image39.png" ContentType="image/png"/>
  <Override PartName="/ppt/media/image40.png" ContentType="image/png"/>
  <Override PartName="/ppt/media/image31.jpeg" ContentType="image/jpeg"/>
  <Override PartName="/ppt/media/image37.jpeg" ContentType="image/jpeg"/>
  <Override PartName="/ppt/media/image30.png" ContentType="image/png"/>
  <Override PartName="/ppt/media/image38.png" ContentType="image/png"/>
  <Override PartName="/ppt/media/image8.jpeg" ContentType="image/jpeg"/>
  <Override PartName="/ppt/media/image7.jpeg" ContentType="image/jpeg"/>
  <Override PartName="/ppt/media/image28.png" ContentType="image/png"/>
  <Override PartName="/ppt/media/image5.png" ContentType="image/png"/>
  <Override PartName="/ppt/media/image3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195"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edit the notes format</a:t>
            </a:r>
            <a:endParaRPr b="0" lang="en-AU" sz="2000" spc="-1" strike="noStrike">
              <a:latin typeface="Arial"/>
            </a:endParaRPr>
          </a:p>
        </p:txBody>
      </p:sp>
      <p:sp>
        <p:nvSpPr>
          <p:cNvPr id="196"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97"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98"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9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D66C11E2-91D0-471C-849D-82F485D80BEC}"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F1E4F81-88B6-4B54-A8C1-02F0F1871EBC}"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68"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69" name="PlaceHolder 3"/>
          <p:cNvSpPr>
            <a:spLocks noGrp="1"/>
          </p:cNvSpPr>
          <p:nvPr>
            <p:ph type="body"/>
          </p:nvPr>
        </p:nvSpPr>
        <p:spPr>
          <a:xfrm>
            <a:off x="709560" y="4862520"/>
            <a:ext cx="5670360" cy="460368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06047C9-4F81-4C49-B543-B3D2176D2342}"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71" name="CustomShape 2"/>
          <p:cNvSpPr/>
          <p:nvPr/>
        </p:nvSpPr>
        <p:spPr>
          <a:xfrm>
            <a:off x="0" y="-6253200"/>
            <a:ext cx="360" cy="14050800"/>
          </a:xfrm>
          <a:prstGeom prst="rect">
            <a:avLst/>
          </a:prstGeom>
          <a:solidFill>
            <a:srgbClr val="ffffff"/>
          </a:solidFill>
          <a:ln w="9360">
            <a:solidFill>
              <a:srgbClr val="000000"/>
            </a:solidFill>
            <a:miter/>
          </a:ln>
        </p:spPr>
        <p:style>
          <a:lnRef idx="0"/>
          <a:fillRef idx="0"/>
          <a:effectRef idx="0"/>
          <a:fontRef idx="minor"/>
        </p:style>
      </p:sp>
      <p:sp>
        <p:nvSpPr>
          <p:cNvPr id="472" name="PlaceHolder 3"/>
          <p:cNvSpPr>
            <a:spLocks noGrp="1"/>
          </p:cNvSpPr>
          <p:nvPr>
            <p:ph type="body"/>
          </p:nvPr>
        </p:nvSpPr>
        <p:spPr>
          <a:xfrm>
            <a:off x="709560" y="4862520"/>
            <a:ext cx="5632200" cy="4603680"/>
          </a:xfrm>
          <a:prstGeom prst="rect">
            <a:avLst/>
          </a:prstGeom>
        </p:spPr>
        <p:txBody>
          <a:bodyPr lIns="0" rIns="0" tIns="0" bIns="0" anchor="ctr">
            <a:noAutofit/>
          </a:bodyPr>
          <a:p>
            <a:pPr marL="216000" indent="-21456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456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456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990720" y="766800"/>
            <a:ext cx="5116320" cy="3836880"/>
          </a:xfrm>
          <a:prstGeom prst="rect">
            <a:avLst/>
          </a:prstGeom>
        </p:spPr>
      </p:sp>
      <p:sp>
        <p:nvSpPr>
          <p:cNvPr id="474" name="PlaceHolder 2"/>
          <p:cNvSpPr>
            <a:spLocks noGrp="1"/>
          </p:cNvSpPr>
          <p:nvPr>
            <p:ph type="body"/>
          </p:nvPr>
        </p:nvSpPr>
        <p:spPr>
          <a:xfrm>
            <a:off x="709560" y="4862520"/>
            <a:ext cx="5678280" cy="4603680"/>
          </a:xfrm>
          <a:prstGeom prst="rect">
            <a:avLst/>
          </a:prstGeom>
        </p:spPr>
        <p:txBody>
          <a:bodyPr lIns="0" rIns="0" tIns="0" bIns="0">
            <a:noAutofit/>
          </a:bodyPr>
          <a:p>
            <a:endParaRPr b="0" lang="en-AU" sz="2000" spc="-1" strike="noStrike">
              <a:latin typeface="Arial"/>
            </a:endParaRPr>
          </a:p>
        </p:txBody>
      </p:sp>
      <p:sp>
        <p:nvSpPr>
          <p:cNvPr id="475" name="CustomShape 3"/>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561252C-6976-4F7B-BE31-AE9DED486ADA}"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990720" y="766800"/>
            <a:ext cx="5116320" cy="3836520"/>
          </a:xfrm>
          <a:prstGeom prst="rect">
            <a:avLst/>
          </a:prstGeom>
        </p:spPr>
      </p:sp>
      <p:sp>
        <p:nvSpPr>
          <p:cNvPr id="477" name="PlaceHolder 2"/>
          <p:cNvSpPr>
            <a:spLocks noGrp="1"/>
          </p:cNvSpPr>
          <p:nvPr>
            <p:ph type="body"/>
          </p:nvPr>
        </p:nvSpPr>
        <p:spPr>
          <a:xfrm>
            <a:off x="709560" y="4862520"/>
            <a:ext cx="5678280" cy="4603680"/>
          </a:xfrm>
          <a:prstGeom prst="rect">
            <a:avLst/>
          </a:prstGeom>
        </p:spPr>
        <p:txBody>
          <a:bodyPr lIns="0" rIns="0" tIns="0" bIns="0">
            <a:noAutofit/>
          </a:bodyPr>
          <a:p>
            <a:endParaRPr b="0" lang="en-AU" sz="2000" spc="-1" strike="noStrike">
              <a:latin typeface="Arial"/>
            </a:endParaRPr>
          </a:p>
        </p:txBody>
      </p:sp>
      <p:sp>
        <p:nvSpPr>
          <p:cNvPr id="478" name="CustomShape 3"/>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82007F9-4F1B-404F-8C49-4F088A6679B2}"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990720" y="766800"/>
            <a:ext cx="5116320" cy="3836520"/>
          </a:xfrm>
          <a:prstGeom prst="rect">
            <a:avLst/>
          </a:prstGeom>
        </p:spPr>
      </p:sp>
      <p:sp>
        <p:nvSpPr>
          <p:cNvPr id="480" name="PlaceHolder 2"/>
          <p:cNvSpPr>
            <a:spLocks noGrp="1"/>
          </p:cNvSpPr>
          <p:nvPr>
            <p:ph type="body"/>
          </p:nvPr>
        </p:nvSpPr>
        <p:spPr>
          <a:xfrm>
            <a:off x="709560" y="4862520"/>
            <a:ext cx="5678280" cy="4603680"/>
          </a:xfrm>
          <a:prstGeom prst="rect">
            <a:avLst/>
          </a:prstGeom>
        </p:spPr>
        <p:txBody>
          <a:bodyPr lIns="0" rIns="0" tIns="0" bIns="0">
            <a:noAutofit/>
          </a:bodyPr>
          <a:p>
            <a:endParaRPr b="0" lang="en-AU" sz="2000" spc="-1" strike="noStrike">
              <a:latin typeface="Arial"/>
            </a:endParaRPr>
          </a:p>
        </p:txBody>
      </p:sp>
      <p:sp>
        <p:nvSpPr>
          <p:cNvPr id="481" name="CustomShape 3"/>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32A2BA6-74C5-4B78-8CFD-0FF801B31318}"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990720" y="766800"/>
            <a:ext cx="5116320" cy="3836880"/>
          </a:xfrm>
          <a:prstGeom prst="rect">
            <a:avLst/>
          </a:prstGeom>
        </p:spPr>
      </p:sp>
      <p:sp>
        <p:nvSpPr>
          <p:cNvPr id="483" name="PlaceHolder 2"/>
          <p:cNvSpPr>
            <a:spLocks noGrp="1"/>
          </p:cNvSpPr>
          <p:nvPr>
            <p:ph type="body"/>
          </p:nvPr>
        </p:nvSpPr>
        <p:spPr>
          <a:xfrm>
            <a:off x="709560" y="4862520"/>
            <a:ext cx="5678280" cy="4603680"/>
          </a:xfrm>
          <a:prstGeom prst="rect">
            <a:avLst/>
          </a:prstGeom>
        </p:spPr>
        <p:txBody>
          <a:bodyPr lIns="0" rIns="0" tIns="0" bIns="0">
            <a:noAutofit/>
          </a:bodyPr>
          <a:p>
            <a:endParaRPr b="0" lang="en-AU" sz="2000" spc="-1" strike="noStrike">
              <a:latin typeface="Arial"/>
            </a:endParaRPr>
          </a:p>
        </p:txBody>
      </p:sp>
      <p:sp>
        <p:nvSpPr>
          <p:cNvPr id="484" name="CustomShape 3"/>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1437292-1CBF-4265-B1AD-5BD31E3D0F54}"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18B2817-A89B-4DB2-93FF-D0D735AC8249}"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62" name="PlaceHolder 2"/>
          <p:cNvSpPr>
            <a:spLocks noGrp="1"/>
          </p:cNvSpPr>
          <p:nvPr>
            <p:ph type="sldImg"/>
          </p:nvPr>
        </p:nvSpPr>
        <p:spPr>
          <a:xfrm>
            <a:off x="990720" y="766800"/>
            <a:ext cx="5116320" cy="3836520"/>
          </a:xfrm>
          <a:prstGeom prst="rect">
            <a:avLst/>
          </a:prstGeom>
        </p:spPr>
      </p:sp>
      <p:sp>
        <p:nvSpPr>
          <p:cNvPr id="463" name="PlaceHolder 3"/>
          <p:cNvSpPr>
            <a:spLocks noGrp="1"/>
          </p:cNvSpPr>
          <p:nvPr>
            <p:ph type="body"/>
          </p:nvPr>
        </p:nvSpPr>
        <p:spPr>
          <a:xfrm>
            <a:off x="709560" y="4862520"/>
            <a:ext cx="5678280" cy="4603680"/>
          </a:xfrm>
          <a:prstGeom prst="rect">
            <a:avLst/>
          </a:prstGeom>
        </p:spPr>
        <p:txBody>
          <a:bodyPr lIns="0" rIns="0" tIns="0" bIns="0">
            <a:noAutofit/>
          </a:bodyPr>
          <a:p>
            <a:endParaRPr b="0" lang="en-AU"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990720" y="766800"/>
            <a:ext cx="5116320" cy="3836880"/>
          </a:xfrm>
          <a:prstGeom prst="rect">
            <a:avLst/>
          </a:prstGeom>
        </p:spPr>
      </p:sp>
      <p:sp>
        <p:nvSpPr>
          <p:cNvPr id="486" name="PlaceHolder 2"/>
          <p:cNvSpPr>
            <a:spLocks noGrp="1"/>
          </p:cNvSpPr>
          <p:nvPr>
            <p:ph type="body"/>
          </p:nvPr>
        </p:nvSpPr>
        <p:spPr>
          <a:xfrm>
            <a:off x="709560" y="4862520"/>
            <a:ext cx="5678280" cy="4603680"/>
          </a:xfrm>
          <a:prstGeom prst="rect">
            <a:avLst/>
          </a:prstGeom>
        </p:spPr>
        <p:txBody>
          <a:bodyPr lIns="0" rIns="0" tIns="0" bIns="0">
            <a:noAutofit/>
          </a:bodyPr>
          <a:p>
            <a:endParaRPr b="0" lang="en-AU" sz="2000" spc="-1" strike="noStrike">
              <a:latin typeface="Arial"/>
            </a:endParaRPr>
          </a:p>
        </p:txBody>
      </p:sp>
      <p:sp>
        <p:nvSpPr>
          <p:cNvPr id="487" name="CustomShape 3"/>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7E88E3A-AE61-47B2-8C7E-4049EA4F0FA0}"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990720" y="766800"/>
            <a:ext cx="5116320" cy="3836880"/>
          </a:xfrm>
          <a:prstGeom prst="rect">
            <a:avLst/>
          </a:prstGeom>
        </p:spPr>
      </p:sp>
      <p:sp>
        <p:nvSpPr>
          <p:cNvPr id="489" name="PlaceHolder 2"/>
          <p:cNvSpPr>
            <a:spLocks noGrp="1"/>
          </p:cNvSpPr>
          <p:nvPr>
            <p:ph type="body"/>
          </p:nvPr>
        </p:nvSpPr>
        <p:spPr>
          <a:xfrm>
            <a:off x="709560" y="4862520"/>
            <a:ext cx="5678280" cy="460368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90" name="CustomShape 3"/>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41CE671-9362-4F1C-84EA-88DE95E1F7E2}"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990720" y="766800"/>
            <a:ext cx="5116320" cy="3836880"/>
          </a:xfrm>
          <a:prstGeom prst="rect">
            <a:avLst/>
          </a:prstGeom>
        </p:spPr>
      </p:sp>
      <p:sp>
        <p:nvSpPr>
          <p:cNvPr id="492" name="PlaceHolder 2"/>
          <p:cNvSpPr>
            <a:spLocks noGrp="1"/>
          </p:cNvSpPr>
          <p:nvPr>
            <p:ph type="body"/>
          </p:nvPr>
        </p:nvSpPr>
        <p:spPr>
          <a:xfrm>
            <a:off x="709560" y="4862520"/>
            <a:ext cx="5678280" cy="460368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stroma</a:t>
            </a:r>
            <a:endParaRPr b="0" lang="en-AU" sz="2000" spc="-1" strike="noStrike">
              <a:latin typeface="Arial"/>
            </a:endParaRPr>
          </a:p>
        </p:txBody>
      </p:sp>
      <p:sp>
        <p:nvSpPr>
          <p:cNvPr id="493" name="CustomShape 3"/>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34F8967-8003-477E-BAFA-AFA5E5ECB5D7}"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990720" y="766800"/>
            <a:ext cx="5116320" cy="3836880"/>
          </a:xfrm>
          <a:prstGeom prst="rect">
            <a:avLst/>
          </a:prstGeom>
        </p:spPr>
      </p:sp>
      <p:sp>
        <p:nvSpPr>
          <p:cNvPr id="495" name="PlaceHolder 2"/>
          <p:cNvSpPr>
            <a:spLocks noGrp="1"/>
          </p:cNvSpPr>
          <p:nvPr>
            <p:ph type="body"/>
          </p:nvPr>
        </p:nvSpPr>
        <p:spPr>
          <a:xfrm>
            <a:off x="709560" y="4862520"/>
            <a:ext cx="5678280" cy="4603680"/>
          </a:xfrm>
          <a:prstGeom prst="rect">
            <a:avLst/>
          </a:prstGeom>
        </p:spPr>
        <p:txBody>
          <a:bodyPr lIns="0" rIns="0" tIns="0" bIns="0">
            <a:noAutofit/>
          </a:bodyPr>
          <a:p>
            <a:endParaRPr b="0" lang="en-AU" sz="2000" spc="-1" strike="noStrike">
              <a:latin typeface="Arial"/>
            </a:endParaRPr>
          </a:p>
        </p:txBody>
      </p:sp>
      <p:sp>
        <p:nvSpPr>
          <p:cNvPr id="496" name="CustomShape 3"/>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622F219-5659-4ACA-972E-66CF16017F1E}"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990720" y="766800"/>
            <a:ext cx="5116320" cy="3836880"/>
          </a:xfrm>
          <a:prstGeom prst="rect">
            <a:avLst/>
          </a:prstGeom>
        </p:spPr>
      </p:sp>
      <p:sp>
        <p:nvSpPr>
          <p:cNvPr id="465" name="PlaceHolder 2"/>
          <p:cNvSpPr>
            <a:spLocks noGrp="1"/>
          </p:cNvSpPr>
          <p:nvPr>
            <p:ph type="body"/>
          </p:nvPr>
        </p:nvSpPr>
        <p:spPr>
          <a:xfrm>
            <a:off x="709560" y="4862520"/>
            <a:ext cx="5678280" cy="460368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66" name="CustomShape 3"/>
          <p:cNvSpPr/>
          <p:nvPr/>
        </p:nvSpPr>
        <p:spPr>
          <a:xfrm>
            <a:off x="4021200" y="9720360"/>
            <a:ext cx="3074760" cy="51084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417D863-341D-4973-8C14-FA8B61010236}"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2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5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6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8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8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6" descr=""/>
          <p:cNvPicPr/>
          <p:nvPr/>
        </p:nvPicPr>
        <p:blipFill>
          <a:blip r:embed="rId2"/>
          <a:stretch/>
        </p:blipFill>
        <p:spPr>
          <a:xfrm>
            <a:off x="7661160" y="6051600"/>
            <a:ext cx="1481040" cy="798480"/>
          </a:xfrm>
          <a:prstGeom prst="rect">
            <a:avLst/>
          </a:prstGeom>
          <a:ln>
            <a:noFill/>
          </a:ln>
        </p:spPr>
      </p:pic>
      <p:pic>
        <p:nvPicPr>
          <p:cNvPr id="77" name="Picture 7" descr=""/>
          <p:cNvPicPr/>
          <p:nvPr/>
        </p:nvPicPr>
        <p:blipFill>
          <a:blip r:embed="rId3"/>
          <a:stretch/>
        </p:blipFill>
        <p:spPr>
          <a:xfrm>
            <a:off x="6245280" y="6058080"/>
            <a:ext cx="1233360" cy="798480"/>
          </a:xfrm>
          <a:prstGeom prst="rect">
            <a:avLst/>
          </a:prstGeom>
          <a:ln>
            <a:noFill/>
          </a:ln>
        </p:spPr>
      </p:pic>
      <p:pic>
        <p:nvPicPr>
          <p:cNvPr id="78" name="Picture 8" descr=""/>
          <p:cNvPicPr/>
          <p:nvPr/>
        </p:nvPicPr>
        <p:blipFill>
          <a:blip r:embed="rId4"/>
          <a:stretch/>
        </p:blipFill>
        <p:spPr>
          <a:xfrm>
            <a:off x="0" y="6058080"/>
            <a:ext cx="3963600" cy="798480"/>
          </a:xfrm>
          <a:prstGeom prst="rect">
            <a:avLst/>
          </a:prstGeom>
          <a:ln>
            <a:noFill/>
          </a:ln>
        </p:spPr>
      </p:pic>
      <p:sp>
        <p:nvSpPr>
          <p:cNvPr id="79" name="CustomShape 1"/>
          <p:cNvSpPr/>
          <p:nvPr/>
        </p:nvSpPr>
        <p:spPr>
          <a:xfrm>
            <a:off x="4092480" y="6159600"/>
            <a:ext cx="2331720" cy="24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20" spc="-1" strike="noStrike">
                <a:solidFill>
                  <a:srgbClr val="000000"/>
                </a:solidFill>
                <a:latin typeface="Calibri"/>
                <a:ea typeface="DejaVu Sans"/>
              </a:rPr>
              <a:t>ACRF: Cancer Biology Imaging Facility</a:t>
            </a:r>
            <a:endParaRPr b="0" lang="en-AU" sz="1020" spc="-1" strike="noStrike">
              <a:latin typeface="Arial"/>
            </a:endParaRPr>
          </a:p>
        </p:txBody>
      </p:sp>
      <p:sp>
        <p:nvSpPr>
          <p:cNvPr id="80" name="PlaceHolder 2"/>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1"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240"/>
            <a:ext cx="8228880" cy="1145160"/>
          </a:xfrm>
          <a:prstGeom prst="rect">
            <a:avLst/>
          </a:prstGeom>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240"/>
            <a:ext cx="8228880" cy="1145160"/>
          </a:xfrm>
          <a:prstGeom prst="rect">
            <a:avLst/>
          </a:prstGeom>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hyperlink" Target="http://bit.do/ML-Imaging-Workshop"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slideLayout" Target="../slideLayouts/slideLayout13.xml"/><Relationship Id="rId8"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slideLayout" Target="../slideLayouts/slideLayout13.xml"/><Relationship Id="rId1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slideLayout" Target="../slideLayouts/slideLayout13.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5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53.xml"/>
</Relationships>
</file>

<file path=ppt/slides/_rels/slide2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53.xml"/>
</Relationships>
</file>

<file path=ppt/slides/_rels/slide2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5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bit.do/ML-Imaging-WS" TargetMode="External"/><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5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53.xml"/>
</Relationships>
</file>

<file path=ppt/slides/_rels/slide3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53.xml"/>
</Relationships>
</file>

<file path=ppt/slides/_rels/slide3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5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Picture 10" descr=""/>
          <p:cNvPicPr/>
          <p:nvPr/>
        </p:nvPicPr>
        <p:blipFill>
          <a:blip r:embed="rId1"/>
          <a:stretch/>
        </p:blipFill>
        <p:spPr>
          <a:xfrm>
            <a:off x="0" y="0"/>
            <a:ext cx="9180360" cy="9188280"/>
          </a:xfrm>
          <a:prstGeom prst="rect">
            <a:avLst/>
          </a:prstGeom>
          <a:ln>
            <a:noFill/>
          </a:ln>
        </p:spPr>
      </p:pic>
      <p:sp>
        <p:nvSpPr>
          <p:cNvPr id="201" name="CustomShape 1"/>
          <p:cNvSpPr/>
          <p:nvPr/>
        </p:nvSpPr>
        <p:spPr>
          <a:xfrm>
            <a:off x="196920" y="1657440"/>
            <a:ext cx="7770600" cy="14680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202" name="CustomShape 2"/>
          <p:cNvSpPr/>
          <p:nvPr/>
        </p:nvSpPr>
        <p:spPr>
          <a:xfrm>
            <a:off x="2449080" y="3860640"/>
            <a:ext cx="4408560" cy="24678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203" name="Picture 5" descr=""/>
          <p:cNvPicPr/>
          <p:nvPr/>
        </p:nvPicPr>
        <p:blipFill>
          <a:blip r:embed="rId2"/>
          <a:stretch/>
        </p:blipFill>
        <p:spPr>
          <a:xfrm>
            <a:off x="395280" y="4869000"/>
            <a:ext cx="1461960" cy="1580760"/>
          </a:xfrm>
          <a:prstGeom prst="rect">
            <a:avLst/>
          </a:prstGeom>
          <a:ln w="19080">
            <a:solidFill>
              <a:schemeClr val="bg2"/>
            </a:solidFill>
            <a:miter/>
          </a:ln>
        </p:spPr>
      </p:pic>
      <p:pic>
        <p:nvPicPr>
          <p:cNvPr id="204" name="Picture 6" descr=""/>
          <p:cNvPicPr/>
          <p:nvPr/>
        </p:nvPicPr>
        <p:blipFill>
          <a:blip r:embed="rId3"/>
          <a:stretch/>
        </p:blipFill>
        <p:spPr>
          <a:xfrm>
            <a:off x="7093080" y="333360"/>
            <a:ext cx="1598400" cy="1653840"/>
          </a:xfrm>
          <a:prstGeom prst="rect">
            <a:avLst/>
          </a:prstGeom>
          <a:ln w="19080">
            <a:solidFill>
              <a:schemeClr val="bg2"/>
            </a:solidFill>
            <a:miter/>
          </a:ln>
        </p:spPr>
      </p:pic>
      <p:sp>
        <p:nvSpPr>
          <p:cNvPr id="205" name="CustomShape 3"/>
          <p:cNvSpPr/>
          <p:nvPr/>
        </p:nvSpPr>
        <p:spPr>
          <a:xfrm>
            <a:off x="684360" y="2133720"/>
            <a:ext cx="7848360" cy="1750680"/>
          </a:xfrm>
          <a:prstGeom prst="rect">
            <a:avLst/>
          </a:prstGeom>
          <a:noFill/>
          <a:ln>
            <a:noFill/>
          </a:ln>
        </p:spPr>
        <p:style>
          <a:lnRef idx="0"/>
          <a:fillRef idx="0"/>
          <a:effectRef idx="0"/>
          <a:fontRef idx="minor"/>
        </p:style>
      </p:sp>
      <p:sp>
        <p:nvSpPr>
          <p:cNvPr id="206" name="CustomShape 4"/>
          <p:cNvSpPr/>
          <p:nvPr/>
        </p:nvSpPr>
        <p:spPr>
          <a:xfrm>
            <a:off x="340560" y="6539040"/>
            <a:ext cx="252360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207" name="CustomShape 5"/>
          <p:cNvSpPr/>
          <p:nvPr/>
        </p:nvSpPr>
        <p:spPr>
          <a:xfrm>
            <a:off x="5506200" y="5699160"/>
            <a:ext cx="3885840" cy="1158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208" name="CustomShape 6"/>
          <p:cNvSpPr/>
          <p:nvPr/>
        </p:nvSpPr>
        <p:spPr>
          <a:xfrm>
            <a:off x="1322280" y="139680"/>
            <a:ext cx="59115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Datsasets and slides: </a:t>
            </a:r>
            <a:r>
              <a:rPr b="0" lang="en-AU" sz="1800" spc="-1" strike="noStrike" u="sng">
                <a:solidFill>
                  <a:srgbClr val="009999"/>
                </a:solidFill>
                <a:uFillTx/>
                <a:latin typeface="Arial"/>
                <a:ea typeface="DejaVu Sans"/>
                <a:hlinkClick r:id="rId4"/>
              </a:rPr>
              <a:t>http://bit.do/ML-Imaging-Workshop</a:t>
            </a:r>
            <a:endParaRPr b="0" lang="en-AU" sz="1800" spc="-1" strike="noStrike">
              <a:latin typeface="Arial"/>
            </a:endParaRPr>
          </a:p>
          <a:p>
            <a:pPr>
              <a:lnSpc>
                <a:spcPct val="100000"/>
              </a:lnSpc>
            </a:pPr>
            <a:endParaRPr b="0" lang="en-AU" sz="1800" spc="-1" strike="noStrike">
              <a:latin typeface="Arial"/>
            </a:endParaRPr>
          </a:p>
        </p:txBody>
      </p:sp>
      <p:sp>
        <p:nvSpPr>
          <p:cNvPr id="209" name="CustomShape 7"/>
          <p:cNvSpPr/>
          <p:nvPr/>
        </p:nvSpPr>
        <p:spPr>
          <a:xfrm>
            <a:off x="3487680" y="6472440"/>
            <a:ext cx="17964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2020</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503280" y="225360"/>
            <a:ext cx="8227800" cy="1142640"/>
          </a:xfrm>
          <a:prstGeom prst="rect">
            <a:avLst/>
          </a:prstGeom>
          <a:noFill/>
          <a:ln>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71" name="Picture 3" descr=""/>
          <p:cNvPicPr/>
          <p:nvPr/>
        </p:nvPicPr>
        <p:blipFill>
          <a:blip r:embed="rId1"/>
          <a:stretch/>
        </p:blipFill>
        <p:spPr>
          <a:xfrm>
            <a:off x="971640" y="2276640"/>
            <a:ext cx="2157120" cy="1438200"/>
          </a:xfrm>
          <a:prstGeom prst="rect">
            <a:avLst/>
          </a:prstGeom>
          <a:ln w="25560">
            <a:solidFill>
              <a:schemeClr val="bg2"/>
            </a:solidFill>
            <a:miter/>
          </a:ln>
        </p:spPr>
      </p:pic>
      <p:pic>
        <p:nvPicPr>
          <p:cNvPr id="272" name="Picture 4" descr=""/>
          <p:cNvPicPr/>
          <p:nvPr/>
        </p:nvPicPr>
        <p:blipFill>
          <a:blip r:embed="rId2"/>
          <a:stretch/>
        </p:blipFill>
        <p:spPr>
          <a:xfrm>
            <a:off x="3348000" y="2276640"/>
            <a:ext cx="2158920" cy="1438200"/>
          </a:xfrm>
          <a:prstGeom prst="rect">
            <a:avLst/>
          </a:prstGeom>
          <a:ln w="25560">
            <a:solidFill>
              <a:schemeClr val="bg2"/>
            </a:solidFill>
            <a:miter/>
          </a:ln>
        </p:spPr>
      </p:pic>
      <p:pic>
        <p:nvPicPr>
          <p:cNvPr id="273" name="Picture 5" descr=""/>
          <p:cNvPicPr/>
          <p:nvPr/>
        </p:nvPicPr>
        <p:blipFill>
          <a:blip r:embed="rId3"/>
          <a:stretch/>
        </p:blipFill>
        <p:spPr>
          <a:xfrm>
            <a:off x="6227640" y="3068640"/>
            <a:ext cx="1077840" cy="1077840"/>
          </a:xfrm>
          <a:prstGeom prst="rect">
            <a:avLst/>
          </a:prstGeom>
          <a:ln w="25560">
            <a:solidFill>
              <a:schemeClr val="bg2"/>
            </a:solidFill>
            <a:miter/>
          </a:ln>
        </p:spPr>
      </p:pic>
      <p:pic>
        <p:nvPicPr>
          <p:cNvPr id="274" name="Picture 6" descr=""/>
          <p:cNvPicPr/>
          <p:nvPr/>
        </p:nvPicPr>
        <p:blipFill>
          <a:blip r:embed="rId4"/>
          <a:stretch/>
        </p:blipFill>
        <p:spPr>
          <a:xfrm>
            <a:off x="7451640" y="1844640"/>
            <a:ext cx="1077840" cy="1077840"/>
          </a:xfrm>
          <a:prstGeom prst="rect">
            <a:avLst/>
          </a:prstGeom>
          <a:ln w="25560">
            <a:solidFill>
              <a:schemeClr val="bg2"/>
            </a:solidFill>
            <a:miter/>
          </a:ln>
        </p:spPr>
      </p:pic>
      <p:pic>
        <p:nvPicPr>
          <p:cNvPr id="275" name="Picture 7" descr=""/>
          <p:cNvPicPr/>
          <p:nvPr/>
        </p:nvPicPr>
        <p:blipFill>
          <a:blip r:embed="rId5"/>
          <a:stretch/>
        </p:blipFill>
        <p:spPr>
          <a:xfrm>
            <a:off x="7451640" y="3068640"/>
            <a:ext cx="1077840" cy="1077840"/>
          </a:xfrm>
          <a:prstGeom prst="rect">
            <a:avLst/>
          </a:prstGeom>
          <a:ln w="25560">
            <a:solidFill>
              <a:schemeClr val="bg2"/>
            </a:solidFill>
            <a:miter/>
          </a:ln>
        </p:spPr>
      </p:pic>
      <p:pic>
        <p:nvPicPr>
          <p:cNvPr id="276" name="Picture 8" descr=""/>
          <p:cNvPicPr/>
          <p:nvPr/>
        </p:nvPicPr>
        <p:blipFill>
          <a:blip r:embed="rId6"/>
          <a:stretch/>
        </p:blipFill>
        <p:spPr>
          <a:xfrm>
            <a:off x="6227640" y="1844640"/>
            <a:ext cx="1077840" cy="1077840"/>
          </a:xfrm>
          <a:prstGeom prst="rect">
            <a:avLst/>
          </a:prstGeom>
          <a:ln w="25560">
            <a:solidFill>
              <a:schemeClr val="bg2"/>
            </a:solidFill>
            <a:miter/>
          </a:ln>
        </p:spPr>
      </p:pic>
      <p:sp>
        <p:nvSpPr>
          <p:cNvPr id="277" name="CustomShape 2"/>
          <p:cNvSpPr/>
          <p:nvPr/>
        </p:nvSpPr>
        <p:spPr>
          <a:xfrm>
            <a:off x="6084720" y="1557360"/>
            <a:ext cx="2301840" cy="189000"/>
          </a:xfrm>
          <a:prstGeom prst="rect">
            <a:avLst/>
          </a:prstGeom>
          <a:noFill/>
          <a:ln>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78" name="CustomShape 3"/>
          <p:cNvSpPr/>
          <p:nvPr/>
        </p:nvSpPr>
        <p:spPr>
          <a:xfrm>
            <a:off x="828720" y="1916280"/>
            <a:ext cx="2662200" cy="189000"/>
          </a:xfrm>
          <a:prstGeom prst="rect">
            <a:avLst/>
          </a:prstGeom>
          <a:noFill/>
          <a:ln>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79" name="CustomShape 4"/>
          <p:cNvSpPr/>
          <p:nvPr/>
        </p:nvSpPr>
        <p:spPr>
          <a:xfrm>
            <a:off x="5724360" y="4819680"/>
            <a:ext cx="316692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80" name="CustomShape 5"/>
          <p:cNvSpPr/>
          <p:nvPr/>
        </p:nvSpPr>
        <p:spPr>
          <a:xfrm>
            <a:off x="6300720" y="5805360"/>
            <a:ext cx="233820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81" name="CustomShape 6"/>
          <p:cNvSpPr/>
          <p:nvPr/>
        </p:nvSpPr>
        <p:spPr>
          <a:xfrm>
            <a:off x="3851280" y="4869000"/>
            <a:ext cx="104292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82" name="CustomShape 7"/>
          <p:cNvSpPr/>
          <p:nvPr/>
        </p:nvSpPr>
        <p:spPr>
          <a:xfrm>
            <a:off x="1260360" y="4838760"/>
            <a:ext cx="165564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83" name="CustomShape 8"/>
          <p:cNvSpPr/>
          <p:nvPr/>
        </p:nvSpPr>
        <p:spPr>
          <a:xfrm>
            <a:off x="1187280" y="5580000"/>
            <a:ext cx="187128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84"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85"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86"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87"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88"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89"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90" name="CustomShape 15"/>
          <p:cNvSpPr/>
          <p:nvPr/>
        </p:nvSpPr>
        <p:spPr>
          <a:xfrm>
            <a:off x="826920" y="6496200"/>
            <a:ext cx="8315280" cy="180360"/>
          </a:xfrm>
          <a:prstGeom prst="rect">
            <a:avLst/>
          </a:prstGeom>
          <a:noFill/>
          <a:ln>
            <a:noFill/>
          </a:ln>
        </p:spPr>
        <p:style>
          <a:lnRef idx="0"/>
          <a:fillRef idx="0"/>
          <a:effectRef idx="0"/>
          <a:fontRef idx="minor"/>
        </p:style>
        <p:txBody>
          <a:bodyPr lIns="0" rIns="0" tIns="0" bIns="0">
            <a:spAutoFit/>
          </a:bodyPr>
          <a:p>
            <a:pPr marL="330120" indent="-32832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468360" y="237960"/>
            <a:ext cx="8218440" cy="1187280"/>
          </a:xfrm>
          <a:prstGeom prst="rect">
            <a:avLst/>
          </a:prstGeom>
          <a:noFill/>
          <a:ln>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92" name="Picture 3" descr=""/>
          <p:cNvPicPr/>
          <p:nvPr/>
        </p:nvPicPr>
        <p:blipFill>
          <a:blip r:embed="rId1"/>
          <a:stretch/>
        </p:blipFill>
        <p:spPr>
          <a:xfrm>
            <a:off x="5247360" y="1346400"/>
            <a:ext cx="1222200" cy="1222200"/>
          </a:xfrm>
          <a:prstGeom prst="rect">
            <a:avLst/>
          </a:prstGeom>
          <a:ln w="19080">
            <a:solidFill>
              <a:schemeClr val="bg2"/>
            </a:solidFill>
            <a:miter/>
          </a:ln>
        </p:spPr>
      </p:pic>
      <p:pic>
        <p:nvPicPr>
          <p:cNvPr id="293" name="Picture 4" descr=""/>
          <p:cNvPicPr/>
          <p:nvPr/>
        </p:nvPicPr>
        <p:blipFill>
          <a:blip r:embed="rId2"/>
          <a:stretch/>
        </p:blipFill>
        <p:spPr>
          <a:xfrm>
            <a:off x="3805920" y="1346400"/>
            <a:ext cx="1222200" cy="1222200"/>
          </a:xfrm>
          <a:prstGeom prst="rect">
            <a:avLst/>
          </a:prstGeom>
          <a:ln w="19080">
            <a:solidFill>
              <a:schemeClr val="bg2"/>
            </a:solidFill>
            <a:miter/>
          </a:ln>
        </p:spPr>
      </p:pic>
      <p:pic>
        <p:nvPicPr>
          <p:cNvPr id="294" name="Picture 5" descr=""/>
          <p:cNvPicPr/>
          <p:nvPr/>
        </p:nvPicPr>
        <p:blipFill>
          <a:blip r:embed="rId3"/>
          <a:stretch/>
        </p:blipFill>
        <p:spPr>
          <a:xfrm>
            <a:off x="3805920" y="2930760"/>
            <a:ext cx="1222200" cy="1222200"/>
          </a:xfrm>
          <a:prstGeom prst="rect">
            <a:avLst/>
          </a:prstGeom>
          <a:ln w="19080">
            <a:solidFill>
              <a:schemeClr val="bg2"/>
            </a:solidFill>
            <a:miter/>
          </a:ln>
        </p:spPr>
      </p:pic>
      <p:pic>
        <p:nvPicPr>
          <p:cNvPr id="295" name="Picture 6" descr=""/>
          <p:cNvPicPr/>
          <p:nvPr/>
        </p:nvPicPr>
        <p:blipFill>
          <a:blip r:embed="rId4"/>
          <a:stretch/>
        </p:blipFill>
        <p:spPr>
          <a:xfrm>
            <a:off x="2365920" y="1346400"/>
            <a:ext cx="1222200" cy="1222200"/>
          </a:xfrm>
          <a:prstGeom prst="rect">
            <a:avLst/>
          </a:prstGeom>
          <a:ln w="19080">
            <a:solidFill>
              <a:schemeClr val="bg2"/>
            </a:solidFill>
            <a:miter/>
          </a:ln>
        </p:spPr>
      </p:pic>
      <p:pic>
        <p:nvPicPr>
          <p:cNvPr id="296" name="Picture 7" descr=""/>
          <p:cNvPicPr/>
          <p:nvPr/>
        </p:nvPicPr>
        <p:blipFill>
          <a:blip r:embed="rId5"/>
          <a:stretch/>
        </p:blipFill>
        <p:spPr>
          <a:xfrm>
            <a:off x="5247360" y="2930760"/>
            <a:ext cx="1222200" cy="1222200"/>
          </a:xfrm>
          <a:prstGeom prst="rect">
            <a:avLst/>
          </a:prstGeom>
          <a:ln w="19080">
            <a:solidFill>
              <a:schemeClr val="bg2"/>
            </a:solidFill>
            <a:miter/>
          </a:ln>
        </p:spPr>
      </p:pic>
      <p:pic>
        <p:nvPicPr>
          <p:cNvPr id="297" name="Picture 8" descr=""/>
          <p:cNvPicPr/>
          <p:nvPr/>
        </p:nvPicPr>
        <p:blipFill>
          <a:blip r:embed="rId6"/>
          <a:stretch/>
        </p:blipFill>
        <p:spPr>
          <a:xfrm>
            <a:off x="926280" y="2930760"/>
            <a:ext cx="1222200" cy="1222200"/>
          </a:xfrm>
          <a:prstGeom prst="rect">
            <a:avLst/>
          </a:prstGeom>
          <a:ln w="19080">
            <a:solidFill>
              <a:schemeClr val="bg2"/>
            </a:solidFill>
            <a:miter/>
          </a:ln>
        </p:spPr>
      </p:pic>
      <p:pic>
        <p:nvPicPr>
          <p:cNvPr id="298" name="Picture 9" descr=""/>
          <p:cNvPicPr/>
          <p:nvPr/>
        </p:nvPicPr>
        <p:blipFill>
          <a:blip r:embed="rId7"/>
          <a:stretch/>
        </p:blipFill>
        <p:spPr>
          <a:xfrm>
            <a:off x="2365920" y="2930760"/>
            <a:ext cx="1222200" cy="1222200"/>
          </a:xfrm>
          <a:prstGeom prst="rect">
            <a:avLst/>
          </a:prstGeom>
          <a:ln w="19080">
            <a:solidFill>
              <a:schemeClr val="bg2"/>
            </a:solidFill>
            <a:miter/>
          </a:ln>
        </p:spPr>
      </p:pic>
      <p:pic>
        <p:nvPicPr>
          <p:cNvPr id="299" name="Picture 10" descr=""/>
          <p:cNvPicPr/>
          <p:nvPr/>
        </p:nvPicPr>
        <p:blipFill>
          <a:blip r:embed="rId8"/>
          <a:stretch/>
        </p:blipFill>
        <p:spPr>
          <a:xfrm>
            <a:off x="926280" y="1337040"/>
            <a:ext cx="1222200" cy="1222200"/>
          </a:xfrm>
          <a:prstGeom prst="rect">
            <a:avLst/>
          </a:prstGeom>
          <a:ln w="19080">
            <a:solidFill>
              <a:schemeClr val="bg2"/>
            </a:solidFill>
            <a:miter/>
          </a:ln>
        </p:spPr>
      </p:pic>
      <p:sp>
        <p:nvSpPr>
          <p:cNvPr id="300" name="CustomShape 2"/>
          <p:cNvSpPr/>
          <p:nvPr/>
        </p:nvSpPr>
        <p:spPr>
          <a:xfrm>
            <a:off x="854640" y="4226400"/>
            <a:ext cx="111708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301" name="CustomShape 3"/>
          <p:cNvSpPr/>
          <p:nvPr/>
        </p:nvSpPr>
        <p:spPr>
          <a:xfrm>
            <a:off x="5103000" y="2642040"/>
            <a:ext cx="13424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302" name="CustomShape 4"/>
          <p:cNvSpPr/>
          <p:nvPr/>
        </p:nvSpPr>
        <p:spPr>
          <a:xfrm>
            <a:off x="5103000" y="4226400"/>
            <a:ext cx="6537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303" name="CustomShape 5"/>
          <p:cNvSpPr/>
          <p:nvPr/>
        </p:nvSpPr>
        <p:spPr>
          <a:xfrm>
            <a:off x="3665880" y="2642040"/>
            <a:ext cx="109872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304" name="CustomShape 6"/>
          <p:cNvSpPr/>
          <p:nvPr/>
        </p:nvSpPr>
        <p:spPr>
          <a:xfrm>
            <a:off x="2223000" y="2642040"/>
            <a:ext cx="4845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305" name="CustomShape 7"/>
          <p:cNvSpPr/>
          <p:nvPr/>
        </p:nvSpPr>
        <p:spPr>
          <a:xfrm>
            <a:off x="3663000" y="4226400"/>
            <a:ext cx="11505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306" name="CustomShape 8"/>
          <p:cNvSpPr/>
          <p:nvPr/>
        </p:nvSpPr>
        <p:spPr>
          <a:xfrm>
            <a:off x="781920" y="2642040"/>
            <a:ext cx="116100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307" name="CustomShape 9"/>
          <p:cNvSpPr/>
          <p:nvPr/>
        </p:nvSpPr>
        <p:spPr>
          <a:xfrm>
            <a:off x="2223000" y="4226400"/>
            <a:ext cx="46152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308" name="Picture 19" descr=""/>
          <p:cNvPicPr/>
          <p:nvPr/>
        </p:nvPicPr>
        <p:blipFill>
          <a:blip r:embed="rId9"/>
          <a:stretch/>
        </p:blipFill>
        <p:spPr>
          <a:xfrm>
            <a:off x="6687360" y="1346400"/>
            <a:ext cx="1223640" cy="1223640"/>
          </a:xfrm>
          <a:prstGeom prst="rect">
            <a:avLst/>
          </a:prstGeom>
          <a:ln w="19080">
            <a:solidFill>
              <a:schemeClr val="bg2"/>
            </a:solidFill>
            <a:miter/>
          </a:ln>
        </p:spPr>
      </p:pic>
      <p:sp>
        <p:nvSpPr>
          <p:cNvPr id="309" name="CustomShape 10"/>
          <p:cNvSpPr/>
          <p:nvPr/>
        </p:nvSpPr>
        <p:spPr>
          <a:xfrm>
            <a:off x="6541920" y="2642040"/>
            <a:ext cx="9140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310" name="Picture 21" descr=""/>
          <p:cNvPicPr/>
          <p:nvPr/>
        </p:nvPicPr>
        <p:blipFill>
          <a:blip r:embed="rId10"/>
          <a:stretch/>
        </p:blipFill>
        <p:spPr>
          <a:xfrm>
            <a:off x="6687360" y="2930760"/>
            <a:ext cx="1222200" cy="1222200"/>
          </a:xfrm>
          <a:prstGeom prst="rect">
            <a:avLst/>
          </a:prstGeom>
          <a:ln w="19080">
            <a:solidFill>
              <a:schemeClr val="bg2"/>
            </a:solidFill>
            <a:miter/>
          </a:ln>
        </p:spPr>
      </p:pic>
      <p:sp>
        <p:nvSpPr>
          <p:cNvPr id="311" name="CustomShape 11"/>
          <p:cNvSpPr/>
          <p:nvPr/>
        </p:nvSpPr>
        <p:spPr>
          <a:xfrm>
            <a:off x="6614280" y="4226400"/>
            <a:ext cx="12524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312" name="CustomShape 12"/>
          <p:cNvSpPr/>
          <p:nvPr/>
        </p:nvSpPr>
        <p:spPr>
          <a:xfrm>
            <a:off x="468360" y="6381360"/>
            <a:ext cx="8062560" cy="367200"/>
          </a:xfrm>
          <a:prstGeom prst="rect">
            <a:avLst/>
          </a:prstGeom>
          <a:noFill/>
          <a:ln>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313" name="CustomShape 13"/>
          <p:cNvSpPr/>
          <p:nvPr/>
        </p:nvSpPr>
        <p:spPr>
          <a:xfrm>
            <a:off x="731520" y="4480560"/>
            <a:ext cx="8135640" cy="1653840"/>
          </a:xfrm>
          <a:prstGeom prst="rect">
            <a:avLst/>
          </a:prstGeom>
          <a:noFill/>
          <a:ln>
            <a:noFill/>
          </a:ln>
        </p:spPr>
        <p:style>
          <a:lnRef idx="0"/>
          <a:fillRef idx="0"/>
          <a:effectRef idx="0"/>
          <a:fontRef idx="minor"/>
        </p:style>
        <p:txBody>
          <a:bodyPr lIns="90000" rIns="90000" tIns="46800" bIns="46800">
            <a:noAutofit/>
          </a:bodyPr>
          <a:p>
            <a:pPr marL="316080" indent="-3142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42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42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428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Picture 15" descr=""/>
          <p:cNvPicPr/>
          <p:nvPr/>
        </p:nvPicPr>
        <p:blipFill>
          <a:blip r:embed="rId1"/>
          <a:srcRect l="1098" t="0" r="49792" b="0"/>
          <a:stretch/>
        </p:blipFill>
        <p:spPr>
          <a:xfrm rot="13323000">
            <a:off x="519120" y="4017600"/>
            <a:ext cx="1865160" cy="2044440"/>
          </a:xfrm>
          <a:prstGeom prst="rect">
            <a:avLst/>
          </a:prstGeom>
          <a:ln>
            <a:noFill/>
          </a:ln>
        </p:spPr>
      </p:pic>
      <p:pic>
        <p:nvPicPr>
          <p:cNvPr id="315" name="Picture 2" descr=""/>
          <p:cNvPicPr/>
          <p:nvPr/>
        </p:nvPicPr>
        <p:blipFill>
          <a:blip r:embed="rId2"/>
          <a:srcRect l="11922" t="22804" r="51634" b="21767"/>
          <a:stretch/>
        </p:blipFill>
        <p:spPr>
          <a:xfrm rot="12940200">
            <a:off x="492480" y="804600"/>
            <a:ext cx="2035080" cy="1479240"/>
          </a:xfrm>
          <a:prstGeom prst="rect">
            <a:avLst/>
          </a:prstGeom>
          <a:ln>
            <a:noFill/>
          </a:ln>
        </p:spPr>
      </p:pic>
      <p:pic>
        <p:nvPicPr>
          <p:cNvPr id="316" name="Picture 14" descr=""/>
          <p:cNvPicPr/>
          <p:nvPr/>
        </p:nvPicPr>
        <p:blipFill>
          <a:blip r:embed="rId3"/>
          <a:srcRect l="10229" t="15754" r="52275" b="13037"/>
          <a:stretch/>
        </p:blipFill>
        <p:spPr>
          <a:xfrm rot="17864400">
            <a:off x="542160" y="2102040"/>
            <a:ext cx="1753920" cy="2252520"/>
          </a:xfrm>
          <a:prstGeom prst="rect">
            <a:avLst/>
          </a:prstGeom>
          <a:ln>
            <a:noFill/>
          </a:ln>
        </p:spPr>
      </p:pic>
      <p:sp>
        <p:nvSpPr>
          <p:cNvPr id="317" name="CustomShape 1"/>
          <p:cNvSpPr/>
          <p:nvPr/>
        </p:nvSpPr>
        <p:spPr>
          <a:xfrm>
            <a:off x="2755800" y="4529160"/>
            <a:ext cx="347796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318" name="CustomShape 2"/>
          <p:cNvSpPr/>
          <p:nvPr/>
        </p:nvSpPr>
        <p:spPr>
          <a:xfrm>
            <a:off x="2698920" y="2943360"/>
            <a:ext cx="347796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319" name="CustomShape 3"/>
          <p:cNvSpPr/>
          <p:nvPr/>
        </p:nvSpPr>
        <p:spPr>
          <a:xfrm>
            <a:off x="2755800" y="1224000"/>
            <a:ext cx="271764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320" name="CustomShape 4"/>
          <p:cNvSpPr/>
          <p:nvPr/>
        </p:nvSpPr>
        <p:spPr>
          <a:xfrm>
            <a:off x="395280" y="8100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321" name="CustomShape 5"/>
          <p:cNvSpPr/>
          <p:nvPr/>
        </p:nvSpPr>
        <p:spPr>
          <a:xfrm>
            <a:off x="5528160" y="988920"/>
            <a:ext cx="330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322" name="CustomShape 6"/>
          <p:cNvSpPr/>
          <p:nvPr/>
        </p:nvSpPr>
        <p:spPr>
          <a:xfrm>
            <a:off x="5673600" y="1343160"/>
            <a:ext cx="2949480" cy="2535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323" name="CustomShape 7"/>
          <p:cNvSpPr/>
          <p:nvPr/>
        </p:nvSpPr>
        <p:spPr>
          <a:xfrm>
            <a:off x="5629680" y="4149720"/>
            <a:ext cx="28908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95%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324" name="Picture 5" descr=""/>
          <p:cNvPicPr/>
          <p:nvPr/>
        </p:nvPicPr>
        <p:blipFill>
          <a:blip r:embed="rId4"/>
          <a:stretch/>
        </p:blipFill>
        <p:spPr>
          <a:xfrm>
            <a:off x="5675400" y="4994280"/>
            <a:ext cx="2657160" cy="17697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503280" y="288936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327" name="CustomShape 2"/>
          <p:cNvSpPr/>
          <p:nvPr/>
        </p:nvSpPr>
        <p:spPr>
          <a:xfrm>
            <a:off x="457200" y="1125360"/>
            <a:ext cx="8227800" cy="4998960"/>
          </a:xfrm>
          <a:prstGeom prst="rect">
            <a:avLst/>
          </a:prstGeom>
          <a:noFill/>
          <a:ln>
            <a:noFill/>
          </a:ln>
        </p:spPr>
        <p:style>
          <a:lnRef idx="0"/>
          <a:fillRef idx="0"/>
          <a:effectRef idx="0"/>
          <a:fontRef idx="minor"/>
        </p:style>
        <p:txBody>
          <a:bodyPr lIns="90000" rIns="90000" tIns="45000" bIns="45000">
            <a:noAutofit/>
          </a:bodyPr>
          <a:p>
            <a:pPr marL="343080" indent="-34128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4128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4128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41280">
              <a:lnSpc>
                <a:spcPct val="100000"/>
              </a:lnSpc>
              <a:spcBef>
                <a:spcPts val="479"/>
              </a:spcBef>
              <a:tabLst>
                <a:tab algn="l" pos="0"/>
              </a:tabLst>
            </a:pPr>
            <a:endParaRPr b="0" lang="en-AU" sz="2400" spc="-1" strike="noStrike">
              <a:latin typeface="Arial"/>
            </a:endParaRPr>
          </a:p>
          <a:p>
            <a:pPr marL="343080" indent="-34128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4128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4128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328" name="Picture 1" descr=""/>
          <p:cNvPicPr/>
          <p:nvPr/>
        </p:nvPicPr>
        <p:blipFill>
          <a:blip r:embed="rId1"/>
          <a:stretch/>
        </p:blipFill>
        <p:spPr>
          <a:xfrm>
            <a:off x="755640" y="3895560"/>
            <a:ext cx="2446200" cy="2446200"/>
          </a:xfrm>
          <a:prstGeom prst="rect">
            <a:avLst/>
          </a:prstGeom>
          <a:ln>
            <a:noFill/>
          </a:ln>
        </p:spPr>
      </p:pic>
      <p:pic>
        <p:nvPicPr>
          <p:cNvPr id="329" name="Picture 2" descr=""/>
          <p:cNvPicPr/>
          <p:nvPr/>
        </p:nvPicPr>
        <p:blipFill>
          <a:blip r:embed="rId2"/>
          <a:stretch/>
        </p:blipFill>
        <p:spPr>
          <a:xfrm>
            <a:off x="4284720" y="3895560"/>
            <a:ext cx="2446200" cy="2446200"/>
          </a:xfrm>
          <a:prstGeom prst="rect">
            <a:avLst/>
          </a:prstGeom>
          <a:ln>
            <a:noFill/>
          </a:ln>
        </p:spPr>
      </p:pic>
      <p:sp>
        <p:nvSpPr>
          <p:cNvPr id="330" name="CustomShape 3"/>
          <p:cNvSpPr/>
          <p:nvPr/>
        </p:nvSpPr>
        <p:spPr>
          <a:xfrm>
            <a:off x="6953040" y="4433760"/>
            <a:ext cx="201744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331" name="CustomShape 4"/>
          <p:cNvSpPr/>
          <p:nvPr/>
        </p:nvSpPr>
        <p:spPr>
          <a:xfrm>
            <a:off x="731520" y="6561000"/>
            <a:ext cx="3337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333" name="Picture 3" descr=""/>
          <p:cNvPicPr/>
          <p:nvPr/>
        </p:nvPicPr>
        <p:blipFill>
          <a:blip r:embed="rId1"/>
          <a:stretch/>
        </p:blipFill>
        <p:spPr>
          <a:xfrm>
            <a:off x="611280" y="2467080"/>
            <a:ext cx="2520720" cy="2517480"/>
          </a:xfrm>
          <a:prstGeom prst="rect">
            <a:avLst/>
          </a:prstGeom>
          <a:ln>
            <a:noFill/>
          </a:ln>
        </p:spPr>
      </p:pic>
      <p:pic>
        <p:nvPicPr>
          <p:cNvPr id="334" name="Picture 4" descr=""/>
          <p:cNvPicPr/>
          <p:nvPr/>
        </p:nvPicPr>
        <p:blipFill>
          <a:blip r:embed="rId2"/>
          <a:stretch/>
        </p:blipFill>
        <p:spPr>
          <a:xfrm>
            <a:off x="4935600" y="2089080"/>
            <a:ext cx="2841480" cy="2841480"/>
          </a:xfrm>
          <a:prstGeom prst="rect">
            <a:avLst/>
          </a:prstGeom>
          <a:ln>
            <a:noFill/>
          </a:ln>
        </p:spPr>
      </p:pic>
      <p:sp>
        <p:nvSpPr>
          <p:cNvPr id="335" name="CustomShape 2"/>
          <p:cNvSpPr/>
          <p:nvPr/>
        </p:nvSpPr>
        <p:spPr>
          <a:xfrm>
            <a:off x="2973240" y="3325680"/>
            <a:ext cx="28414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36" name="CustomShape 3"/>
          <p:cNvSpPr/>
          <p:nvPr/>
        </p:nvSpPr>
        <p:spPr>
          <a:xfrm>
            <a:off x="1873080" y="3510000"/>
            <a:ext cx="107784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37" name="CustomShape 4"/>
          <p:cNvSpPr/>
          <p:nvPr/>
        </p:nvSpPr>
        <p:spPr>
          <a:xfrm>
            <a:off x="5276880" y="3514680"/>
            <a:ext cx="107928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38" name="CustomShape 5"/>
          <p:cNvSpPr/>
          <p:nvPr/>
        </p:nvSpPr>
        <p:spPr>
          <a:xfrm>
            <a:off x="2176200" y="4143240"/>
            <a:ext cx="120528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39" name="CustomShape 6"/>
          <p:cNvSpPr/>
          <p:nvPr/>
        </p:nvSpPr>
        <p:spPr>
          <a:xfrm>
            <a:off x="5197320" y="4143240"/>
            <a:ext cx="12380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40" name="CustomShape 7"/>
          <p:cNvSpPr/>
          <p:nvPr/>
        </p:nvSpPr>
        <p:spPr>
          <a:xfrm>
            <a:off x="457200" y="1125360"/>
            <a:ext cx="8469000" cy="1688760"/>
          </a:xfrm>
          <a:prstGeom prst="rect">
            <a:avLst/>
          </a:prstGeom>
          <a:noFill/>
          <a:ln>
            <a:noFill/>
          </a:ln>
        </p:spPr>
        <p:style>
          <a:lnRef idx="0"/>
          <a:fillRef idx="0"/>
          <a:effectRef idx="0"/>
          <a:fontRef idx="minor"/>
        </p:style>
        <p:txBody>
          <a:bodyPr lIns="90000" rIns="90000" tIns="45000" bIns="45000">
            <a:noAutofit/>
          </a:bodyPr>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42" name="CustomShape 2"/>
          <p:cNvSpPr/>
          <p:nvPr/>
        </p:nvSpPr>
        <p:spPr>
          <a:xfrm>
            <a:off x="457200" y="1051200"/>
            <a:ext cx="8227800" cy="5614920"/>
          </a:xfrm>
          <a:prstGeom prst="rect">
            <a:avLst/>
          </a:prstGeom>
          <a:noFill/>
          <a:ln>
            <a:noFill/>
          </a:ln>
        </p:spPr>
        <p:style>
          <a:lnRef idx="0"/>
          <a:fillRef idx="0"/>
          <a:effectRef idx="0"/>
          <a:fontRef idx="minor"/>
        </p:style>
        <p:txBody>
          <a:bodyPr lIns="90000" rIns="90000" tIns="45000" bIns="45000">
            <a:noAutofit/>
          </a:bodyPr>
          <a:p>
            <a:pPr marL="343080" indent="-34128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4128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4128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4128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4128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4128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43" name="Picture 2" descr="Chart, box and whisker chart&#10;&#10;Description automatically generated"/>
          <p:cNvPicPr/>
          <p:nvPr/>
        </p:nvPicPr>
        <p:blipFill>
          <a:blip r:embed="rId2"/>
          <a:stretch/>
        </p:blipFill>
        <p:spPr>
          <a:xfrm>
            <a:off x="1532520" y="2107440"/>
            <a:ext cx="4901760" cy="3259800"/>
          </a:xfrm>
          <a:prstGeom prst="rect">
            <a:avLst/>
          </a:prstGeom>
          <a:ln>
            <a:noFill/>
          </a:ln>
        </p:spPr>
      </p:pic>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342">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42">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42">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 name="Content Placeholder 3" descr=""/>
          <p:cNvPicPr/>
          <p:nvPr/>
        </p:nvPicPr>
        <p:blipFill>
          <a:blip r:embed="rId1"/>
          <a:stretch/>
        </p:blipFill>
        <p:spPr>
          <a:xfrm>
            <a:off x="0" y="0"/>
            <a:ext cx="10119960" cy="6856200"/>
          </a:xfrm>
          <a:prstGeom prst="rect">
            <a:avLst/>
          </a:prstGeom>
          <a:ln>
            <a:noFill/>
          </a:ln>
        </p:spPr>
      </p:pic>
      <p:sp>
        <p:nvSpPr>
          <p:cNvPr id="345"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46" name="CustomShape 2"/>
          <p:cNvSpPr/>
          <p:nvPr/>
        </p:nvSpPr>
        <p:spPr>
          <a:xfrm>
            <a:off x="4867560" y="1143000"/>
            <a:ext cx="48218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Will generated up to 7 TB of image 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48" name="Content Placeholder 3" descr=""/>
          <p:cNvPicPr/>
          <p:nvPr/>
        </p:nvPicPr>
        <p:blipFill>
          <a:blip r:embed="rId1"/>
          <a:stretch/>
        </p:blipFill>
        <p:spPr>
          <a:xfrm>
            <a:off x="4608360" y="1251000"/>
            <a:ext cx="3490560" cy="3490560"/>
          </a:xfrm>
          <a:prstGeom prst="rect">
            <a:avLst/>
          </a:prstGeom>
          <a:ln>
            <a:noFill/>
          </a:ln>
        </p:spPr>
      </p:pic>
      <p:pic>
        <p:nvPicPr>
          <p:cNvPr id="349" name="Picture 4" descr=""/>
          <p:cNvPicPr/>
          <p:nvPr/>
        </p:nvPicPr>
        <p:blipFill>
          <a:blip r:embed="rId2"/>
          <a:stretch/>
        </p:blipFill>
        <p:spPr>
          <a:xfrm>
            <a:off x="792000" y="1251000"/>
            <a:ext cx="3490560" cy="3490560"/>
          </a:xfrm>
          <a:prstGeom prst="rect">
            <a:avLst/>
          </a:prstGeom>
          <a:ln>
            <a:noFill/>
          </a:ln>
        </p:spPr>
      </p:pic>
      <p:sp>
        <p:nvSpPr>
          <p:cNvPr id="350" name="CustomShape 2"/>
          <p:cNvSpPr/>
          <p:nvPr/>
        </p:nvSpPr>
        <p:spPr>
          <a:xfrm>
            <a:off x="800280" y="4943520"/>
            <a:ext cx="37335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51" name="CustomShape 3"/>
          <p:cNvSpPr/>
          <p:nvPr/>
        </p:nvSpPr>
        <p:spPr>
          <a:xfrm>
            <a:off x="4608360" y="4951440"/>
            <a:ext cx="43178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1193760" y="2585160"/>
            <a:ext cx="6984720" cy="1052280"/>
          </a:xfrm>
          <a:prstGeom prst="rect">
            <a:avLst/>
          </a:prstGeom>
          <a:noFill/>
          <a:ln>
            <a:noFill/>
          </a:ln>
        </p:spPr>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211" name="CustomShape 2"/>
          <p:cNvSpPr/>
          <p:nvPr/>
        </p:nvSpPr>
        <p:spPr>
          <a:xfrm>
            <a:off x="395280" y="1125360"/>
            <a:ext cx="8289720" cy="5541840"/>
          </a:xfrm>
          <a:prstGeom prst="rect">
            <a:avLst/>
          </a:prstGeom>
          <a:noFill/>
          <a:ln>
            <a:noFill/>
          </a:ln>
        </p:spPr>
        <p:style>
          <a:lnRef idx="0"/>
          <a:fillRef idx="0"/>
          <a:effectRef idx="0"/>
          <a:fontRef idx="minor"/>
        </p:style>
        <p:txBody>
          <a:bodyPr lIns="90000" rIns="90000" tIns="45000" bIns="45000">
            <a:noAutofit/>
          </a:bodyPr>
          <a:p>
            <a:pPr marL="343080" indent="-3412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412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a:t>
            </a:r>
            <a:endParaRPr b="0" lang="en-AU" sz="2000" spc="-1" strike="noStrike">
              <a:latin typeface="Arial"/>
            </a:endParaRPr>
          </a:p>
          <a:p>
            <a:pPr lvl="1" marL="743040" indent="-2840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412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40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40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40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40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4128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40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40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404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54" name="CustomShape 2"/>
          <p:cNvSpPr/>
          <p:nvPr/>
        </p:nvSpPr>
        <p:spPr>
          <a:xfrm>
            <a:off x="457200" y="1125360"/>
            <a:ext cx="8227800" cy="4998960"/>
          </a:xfrm>
          <a:prstGeom prst="rect">
            <a:avLst/>
          </a:prstGeom>
          <a:noFill/>
          <a:ln>
            <a:noFill/>
          </a:ln>
        </p:spPr>
        <p:style>
          <a:lnRef idx="0"/>
          <a:fillRef idx="0"/>
          <a:effectRef idx="0"/>
          <a:fontRef idx="minor"/>
        </p:style>
        <p:txBody>
          <a:bodyPr lIns="90000" rIns="90000" tIns="45000" bIns="45000">
            <a:noAutofit/>
          </a:bodyPr>
          <a:p>
            <a:pPr marL="343080" indent="-3412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354">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54">
                                            <p:txEl>
                                              <p:pRg st="2" end="2"/>
                                            </p:txEl>
                                          </p:spTgt>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354">
                                            <p:txEl>
                                              <p:pRg st="3" end="3"/>
                                            </p:txEl>
                                          </p:spTgt>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354">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5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56" name="Content Placeholder 4" descr=""/>
          <p:cNvPicPr/>
          <p:nvPr/>
        </p:nvPicPr>
        <p:blipFill>
          <a:blip r:embed="rId1"/>
          <a:stretch/>
        </p:blipFill>
        <p:spPr>
          <a:xfrm>
            <a:off x="457200" y="1728720"/>
            <a:ext cx="8227800" cy="3792240"/>
          </a:xfrm>
          <a:prstGeom prst="rect">
            <a:avLst/>
          </a:prstGeom>
          <a:ln>
            <a:noFill/>
          </a:ln>
        </p:spPr>
      </p:pic>
      <p:sp>
        <p:nvSpPr>
          <p:cNvPr id="357" name="CustomShape 2"/>
          <p:cNvSpPr/>
          <p:nvPr/>
        </p:nvSpPr>
        <p:spPr>
          <a:xfrm>
            <a:off x="3816360" y="6345360"/>
            <a:ext cx="681984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358920" y="17002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59" name="Picture 3" descr=""/>
          <p:cNvPicPr/>
          <p:nvPr/>
        </p:nvPicPr>
        <p:blipFill>
          <a:blip r:embed="rId1"/>
          <a:stretch/>
        </p:blipFill>
        <p:spPr>
          <a:xfrm>
            <a:off x="2879640" y="2708280"/>
            <a:ext cx="3203280" cy="3203280"/>
          </a:xfrm>
          <a:prstGeom prst="rect">
            <a:avLst/>
          </a:prstGeom>
          <a:ln>
            <a:noFill/>
          </a:ln>
        </p:spPr>
      </p:pic>
      <p:sp>
        <p:nvSpPr>
          <p:cNvPr id="360" name="CustomShape 2"/>
          <p:cNvSpPr/>
          <p:nvPr/>
        </p:nvSpPr>
        <p:spPr>
          <a:xfrm>
            <a:off x="4367160" y="6416640"/>
            <a:ext cx="4518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503280" y="1305000"/>
            <a:ext cx="8227800" cy="2482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63" name="CustomShape 2"/>
          <p:cNvSpPr/>
          <p:nvPr/>
        </p:nvSpPr>
        <p:spPr>
          <a:xfrm>
            <a:off x="250920" y="1314360"/>
            <a:ext cx="8227800" cy="4998960"/>
          </a:xfrm>
          <a:prstGeom prst="rect">
            <a:avLst/>
          </a:prstGeom>
          <a:noFill/>
          <a:ln>
            <a:noFill/>
          </a:ln>
        </p:spPr>
        <p:style>
          <a:lnRef idx="0"/>
          <a:fillRef idx="0"/>
          <a:effectRef idx="0"/>
          <a:fontRef idx="minor"/>
        </p:style>
        <p:txBody>
          <a:bodyPr lIns="90000" rIns="90000" tIns="45000" bIns="45000">
            <a:noAutofit/>
          </a:bodyPr>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64" name="Picture 3" descr=""/>
          <p:cNvPicPr/>
          <p:nvPr/>
        </p:nvPicPr>
        <p:blipFill>
          <a:blip r:embed="rId1"/>
          <a:stretch/>
        </p:blipFill>
        <p:spPr>
          <a:xfrm>
            <a:off x="6408720" y="3789360"/>
            <a:ext cx="2573280" cy="25239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66" name="CustomShape 2"/>
          <p:cNvSpPr/>
          <p:nvPr/>
        </p:nvSpPr>
        <p:spPr>
          <a:xfrm flipH="1">
            <a:off x="789840" y="1125360"/>
            <a:ext cx="773892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67" name="Picture 4" descr=""/>
          <p:cNvPicPr/>
          <p:nvPr/>
        </p:nvPicPr>
        <p:blipFill>
          <a:blip r:embed="rId1"/>
          <a:stretch/>
        </p:blipFill>
        <p:spPr>
          <a:xfrm>
            <a:off x="1943280" y="2023920"/>
            <a:ext cx="4917960" cy="4086000"/>
          </a:xfrm>
          <a:prstGeom prst="rect">
            <a:avLst/>
          </a:prstGeom>
          <a:ln>
            <a:noFill/>
          </a:ln>
        </p:spPr>
      </p:pic>
      <p:sp>
        <p:nvSpPr>
          <p:cNvPr id="368" name="CustomShape 3"/>
          <p:cNvSpPr/>
          <p:nvPr/>
        </p:nvSpPr>
        <p:spPr>
          <a:xfrm>
            <a:off x="281520" y="2243160"/>
            <a:ext cx="133020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69" name="CustomShape 4"/>
          <p:cNvSpPr/>
          <p:nvPr/>
        </p:nvSpPr>
        <p:spPr>
          <a:xfrm>
            <a:off x="7296480" y="4013280"/>
            <a:ext cx="172800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70" name="CustomShape 5"/>
          <p:cNvSpPr/>
          <p:nvPr/>
        </p:nvSpPr>
        <p:spPr>
          <a:xfrm>
            <a:off x="1584360" y="2503440"/>
            <a:ext cx="318960" cy="8521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1" name="CustomShape 6"/>
          <p:cNvSpPr/>
          <p:nvPr/>
        </p:nvSpPr>
        <p:spPr>
          <a:xfrm>
            <a:off x="62280" y="2771640"/>
            <a:ext cx="158004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72" name="CustomShape 7"/>
          <p:cNvSpPr/>
          <p:nvPr/>
        </p:nvSpPr>
        <p:spPr>
          <a:xfrm>
            <a:off x="1476360" y="3105000"/>
            <a:ext cx="426960" cy="3934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3" name="CustomShape 8"/>
          <p:cNvSpPr/>
          <p:nvPr/>
        </p:nvSpPr>
        <p:spPr>
          <a:xfrm>
            <a:off x="153720" y="3427560"/>
            <a:ext cx="139896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74" name="CustomShape 9"/>
          <p:cNvSpPr/>
          <p:nvPr/>
        </p:nvSpPr>
        <p:spPr>
          <a:xfrm>
            <a:off x="6902280" y="3508200"/>
            <a:ext cx="48456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75" name="CustomShape 10"/>
          <p:cNvSpPr/>
          <p:nvPr/>
        </p:nvSpPr>
        <p:spPr>
          <a:xfrm>
            <a:off x="990720" y="3611520"/>
            <a:ext cx="912600" cy="442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6" name="CustomShape 11"/>
          <p:cNvSpPr/>
          <p:nvPr/>
        </p:nvSpPr>
        <p:spPr>
          <a:xfrm>
            <a:off x="80640" y="4181400"/>
            <a:ext cx="165960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77" name="CustomShape 12"/>
          <p:cNvSpPr/>
          <p:nvPr/>
        </p:nvSpPr>
        <p:spPr>
          <a:xfrm>
            <a:off x="1187280" y="4581360"/>
            <a:ext cx="715680" cy="183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8" name="CustomShape 13"/>
          <p:cNvSpPr/>
          <p:nvPr/>
        </p:nvSpPr>
        <p:spPr>
          <a:xfrm>
            <a:off x="104400" y="5211720"/>
            <a:ext cx="1825560" cy="1063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79" name="CustomShape 14"/>
          <p:cNvSpPr/>
          <p:nvPr/>
        </p:nvSpPr>
        <p:spPr>
          <a:xfrm flipV="1">
            <a:off x="1150920" y="4939560"/>
            <a:ext cx="752400" cy="5014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0" name="CustomShape 15"/>
          <p:cNvSpPr/>
          <p:nvPr/>
        </p:nvSpPr>
        <p:spPr>
          <a:xfrm>
            <a:off x="4859280" y="6289560"/>
            <a:ext cx="43192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81" name="CustomShape 16"/>
          <p:cNvSpPr/>
          <p:nvPr/>
        </p:nvSpPr>
        <p:spPr>
          <a:xfrm>
            <a:off x="388800" y="6491160"/>
            <a:ext cx="403056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83" name="Picture 2" descr=""/>
          <p:cNvPicPr/>
          <p:nvPr/>
        </p:nvPicPr>
        <p:blipFill>
          <a:blip r:embed="rId1"/>
          <a:stretch/>
        </p:blipFill>
        <p:spPr>
          <a:xfrm>
            <a:off x="4578480" y="1160640"/>
            <a:ext cx="3549600" cy="1114200"/>
          </a:xfrm>
          <a:prstGeom prst="rect">
            <a:avLst/>
          </a:prstGeom>
          <a:ln>
            <a:noFill/>
          </a:ln>
        </p:spPr>
      </p:pic>
      <p:sp>
        <p:nvSpPr>
          <p:cNvPr id="384" name="CustomShape 2"/>
          <p:cNvSpPr/>
          <p:nvPr/>
        </p:nvSpPr>
        <p:spPr>
          <a:xfrm>
            <a:off x="630360" y="1531800"/>
            <a:ext cx="36651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85" name="CustomShape 3"/>
          <p:cNvSpPr/>
          <p:nvPr/>
        </p:nvSpPr>
        <p:spPr>
          <a:xfrm rot="16200000">
            <a:off x="4337640" y="1575720"/>
            <a:ext cx="11505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86" name="CustomShape 4"/>
          <p:cNvSpPr/>
          <p:nvPr/>
        </p:nvSpPr>
        <p:spPr>
          <a:xfrm>
            <a:off x="4510800" y="2708280"/>
            <a:ext cx="1662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87" name="CustomShape 5"/>
          <p:cNvSpPr/>
          <p:nvPr/>
        </p:nvSpPr>
        <p:spPr>
          <a:xfrm>
            <a:off x="686880" y="3392640"/>
            <a:ext cx="8369640" cy="3107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89" name="Picture 2" descr=""/>
          <p:cNvPicPr/>
          <p:nvPr/>
        </p:nvPicPr>
        <p:blipFill>
          <a:blip r:embed="rId1"/>
          <a:stretch/>
        </p:blipFill>
        <p:spPr>
          <a:xfrm>
            <a:off x="4032360" y="1665360"/>
            <a:ext cx="4493880" cy="3714480"/>
          </a:xfrm>
          <a:prstGeom prst="rect">
            <a:avLst/>
          </a:prstGeom>
          <a:ln>
            <a:noFill/>
          </a:ln>
        </p:spPr>
      </p:pic>
      <p:sp>
        <p:nvSpPr>
          <p:cNvPr id="390" name="CustomShape 2"/>
          <p:cNvSpPr/>
          <p:nvPr/>
        </p:nvSpPr>
        <p:spPr>
          <a:xfrm>
            <a:off x="457200" y="1341360"/>
            <a:ext cx="3465360" cy="4753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91" name="CustomShape 3"/>
          <p:cNvSpPr/>
          <p:nvPr/>
        </p:nvSpPr>
        <p:spPr>
          <a:xfrm>
            <a:off x="3743280" y="2313000"/>
            <a:ext cx="1510920" cy="3934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93" name="CustomShape 2"/>
          <p:cNvSpPr/>
          <p:nvPr/>
        </p:nvSpPr>
        <p:spPr>
          <a:xfrm>
            <a:off x="100440" y="1371600"/>
            <a:ext cx="3465360" cy="5301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94" name="Picture 341" descr=""/>
          <p:cNvPicPr/>
          <p:nvPr/>
        </p:nvPicPr>
        <p:blipFill>
          <a:blip r:embed="rId1"/>
          <a:stretch/>
        </p:blipFill>
        <p:spPr>
          <a:xfrm>
            <a:off x="3648600" y="1326240"/>
            <a:ext cx="5400720" cy="3611160"/>
          </a:xfrm>
          <a:prstGeom prst="rect">
            <a:avLst/>
          </a:prstGeom>
          <a:ln>
            <a:noFill/>
          </a:ln>
        </p:spPr>
      </p:pic>
      <p:sp>
        <p:nvSpPr>
          <p:cNvPr id="395" name="CustomShape 3"/>
          <p:cNvSpPr/>
          <p:nvPr/>
        </p:nvSpPr>
        <p:spPr>
          <a:xfrm flipV="1">
            <a:off x="2834640" y="2833560"/>
            <a:ext cx="1188360" cy="12798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96" name="CustomShape 4"/>
          <p:cNvSpPr/>
          <p:nvPr/>
        </p:nvSpPr>
        <p:spPr>
          <a:xfrm flipV="1">
            <a:off x="3291840" y="3748320"/>
            <a:ext cx="822600" cy="1371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97" name="CustomShape 5"/>
          <p:cNvSpPr/>
          <p:nvPr/>
        </p:nvSpPr>
        <p:spPr>
          <a:xfrm>
            <a:off x="4297680" y="5359680"/>
            <a:ext cx="420588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99" name="Picture 2" descr=""/>
          <p:cNvPicPr/>
          <p:nvPr/>
        </p:nvPicPr>
        <p:blipFill>
          <a:blip r:embed="rId1"/>
          <a:stretch/>
        </p:blipFill>
        <p:spPr>
          <a:xfrm>
            <a:off x="6708600" y="981000"/>
            <a:ext cx="2136600" cy="2136600"/>
          </a:xfrm>
          <a:prstGeom prst="rect">
            <a:avLst/>
          </a:prstGeom>
          <a:ln>
            <a:noFill/>
          </a:ln>
        </p:spPr>
      </p:pic>
      <p:pic>
        <p:nvPicPr>
          <p:cNvPr id="400" name="Picture 3" descr=""/>
          <p:cNvPicPr/>
          <p:nvPr/>
        </p:nvPicPr>
        <p:blipFill>
          <a:blip r:embed="rId2"/>
          <a:stretch/>
        </p:blipFill>
        <p:spPr>
          <a:xfrm>
            <a:off x="6702480" y="3191040"/>
            <a:ext cx="2136600" cy="2138040"/>
          </a:xfrm>
          <a:prstGeom prst="rect">
            <a:avLst/>
          </a:prstGeom>
          <a:ln>
            <a:noFill/>
          </a:ln>
        </p:spPr>
      </p:pic>
      <p:sp>
        <p:nvSpPr>
          <p:cNvPr id="401" name="CustomShape 2"/>
          <p:cNvSpPr/>
          <p:nvPr/>
        </p:nvSpPr>
        <p:spPr>
          <a:xfrm>
            <a:off x="383040" y="1052640"/>
            <a:ext cx="6318360" cy="4204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213" name="CustomShape 2"/>
          <p:cNvSpPr/>
          <p:nvPr/>
        </p:nvSpPr>
        <p:spPr>
          <a:xfrm>
            <a:off x="457200" y="1125360"/>
            <a:ext cx="8227800" cy="4998960"/>
          </a:xfrm>
          <a:prstGeom prst="rect">
            <a:avLst/>
          </a:prstGeom>
          <a:noFill/>
          <a:ln>
            <a:noFill/>
          </a:ln>
        </p:spPr>
        <p:style>
          <a:lnRef idx="0"/>
          <a:fillRef idx="0"/>
          <a:effectRef idx="0"/>
          <a:fontRef idx="minor"/>
        </p:style>
        <p:txBody>
          <a:bodyPr lIns="90000" rIns="90000" tIns="45000" bIns="45000">
            <a:noAutofit/>
          </a:bodyPr>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503280" y="1700280"/>
            <a:ext cx="8227800" cy="2482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
        <p:nvSpPr>
          <p:cNvPr id="403" name="CustomShape 2"/>
          <p:cNvSpPr/>
          <p:nvPr/>
        </p:nvSpPr>
        <p:spPr>
          <a:xfrm>
            <a:off x="2161080" y="5005800"/>
            <a:ext cx="51429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000000"/>
                </a:solidFill>
                <a:latin typeface="Arial"/>
                <a:ea typeface="DejaVu Sans"/>
              </a:rPr>
              <a:t>Datasets and slides: </a:t>
            </a:r>
            <a:r>
              <a:rPr b="0" lang="en-AU" sz="1800" spc="-1" strike="noStrike" u="sng">
                <a:solidFill>
                  <a:srgbClr val="009999"/>
                </a:solidFill>
                <a:uFillTx/>
                <a:latin typeface="Arial"/>
                <a:ea typeface="DejaVu Sans"/>
                <a:hlinkClick r:id="rId1"/>
              </a:rPr>
              <a:t>http://bit.do/ML-Imaging-WS</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405" name="Picture 3" descr=""/>
          <p:cNvPicPr/>
          <p:nvPr/>
        </p:nvPicPr>
        <p:blipFill>
          <a:blip r:embed="rId1"/>
          <a:stretch/>
        </p:blipFill>
        <p:spPr>
          <a:xfrm>
            <a:off x="6048360" y="1706400"/>
            <a:ext cx="2742840" cy="2744640"/>
          </a:xfrm>
          <a:prstGeom prst="rect">
            <a:avLst/>
          </a:prstGeom>
          <a:ln>
            <a:noFill/>
          </a:ln>
        </p:spPr>
      </p:pic>
      <p:sp>
        <p:nvSpPr>
          <p:cNvPr id="406" name="CustomShape 2"/>
          <p:cNvSpPr/>
          <p:nvPr/>
        </p:nvSpPr>
        <p:spPr>
          <a:xfrm>
            <a:off x="5403960" y="6532560"/>
            <a:ext cx="403056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407" name="CustomShape 3"/>
          <p:cNvSpPr/>
          <p:nvPr/>
        </p:nvSpPr>
        <p:spPr>
          <a:xfrm>
            <a:off x="179280" y="1130400"/>
            <a:ext cx="5795640" cy="557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408" name="CustomShape 4"/>
          <p:cNvSpPr/>
          <p:nvPr/>
        </p:nvSpPr>
        <p:spPr>
          <a:xfrm>
            <a:off x="6066000" y="1009800"/>
            <a:ext cx="161748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409" name="CustomShape 5"/>
          <p:cNvSpPr/>
          <p:nvPr/>
        </p:nvSpPr>
        <p:spPr>
          <a:xfrm>
            <a:off x="7020000" y="1298520"/>
            <a:ext cx="115056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410" name="CustomShape 6"/>
          <p:cNvSpPr/>
          <p:nvPr/>
        </p:nvSpPr>
        <p:spPr>
          <a:xfrm>
            <a:off x="8028000" y="888840"/>
            <a:ext cx="140328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411" name="CustomShape 7"/>
          <p:cNvSpPr/>
          <p:nvPr/>
        </p:nvSpPr>
        <p:spPr>
          <a:xfrm flipH="1">
            <a:off x="8494200" y="1195560"/>
            <a:ext cx="106200" cy="6253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412" name="CustomShape 8"/>
          <p:cNvSpPr/>
          <p:nvPr/>
        </p:nvSpPr>
        <p:spPr>
          <a:xfrm flipH="1">
            <a:off x="7054920" y="1606680"/>
            <a:ext cx="682560" cy="1028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413" name="CustomShape 9"/>
          <p:cNvSpPr/>
          <p:nvPr/>
        </p:nvSpPr>
        <p:spPr>
          <a:xfrm>
            <a:off x="6624720" y="1298520"/>
            <a:ext cx="241200" cy="11570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414" name="CustomShape 10"/>
          <p:cNvSpPr/>
          <p:nvPr/>
        </p:nvSpPr>
        <p:spPr>
          <a:xfrm flipH="1" flipV="1">
            <a:off x="7682760" y="4039560"/>
            <a:ext cx="230040" cy="5727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415" name="CustomShape 11"/>
          <p:cNvSpPr/>
          <p:nvPr/>
        </p:nvSpPr>
        <p:spPr>
          <a:xfrm>
            <a:off x="7687800" y="4657680"/>
            <a:ext cx="60480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416" name="CustomShape 12"/>
          <p:cNvSpPr/>
          <p:nvPr/>
        </p:nvSpPr>
        <p:spPr>
          <a:xfrm flipH="1">
            <a:off x="6082560" y="4716360"/>
            <a:ext cx="1579320" cy="303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417" name="CustomShape 13"/>
          <p:cNvSpPr/>
          <p:nvPr/>
        </p:nvSpPr>
        <p:spPr>
          <a:xfrm flipV="1">
            <a:off x="6443640" y="3963240"/>
            <a:ext cx="269640" cy="8442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419" name="CustomShape 2"/>
          <p:cNvSpPr/>
          <p:nvPr/>
        </p:nvSpPr>
        <p:spPr>
          <a:xfrm>
            <a:off x="287280" y="1268280"/>
            <a:ext cx="6057720" cy="639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20" name="Picture 3" descr=""/>
          <p:cNvPicPr/>
          <p:nvPr/>
        </p:nvPicPr>
        <p:blipFill>
          <a:blip r:embed="rId1"/>
          <a:stretch/>
        </p:blipFill>
        <p:spPr>
          <a:xfrm>
            <a:off x="6275520" y="1184400"/>
            <a:ext cx="2579400" cy="2643120"/>
          </a:xfrm>
          <a:prstGeom prst="rect">
            <a:avLst/>
          </a:prstGeom>
          <a:ln>
            <a:noFill/>
          </a:ln>
        </p:spPr>
      </p:pic>
      <p:pic>
        <p:nvPicPr>
          <p:cNvPr id="421" name="Picture 4" descr=""/>
          <p:cNvPicPr/>
          <p:nvPr/>
        </p:nvPicPr>
        <p:blipFill>
          <a:blip r:embed="rId2"/>
          <a:stretch/>
        </p:blipFill>
        <p:spPr>
          <a:xfrm>
            <a:off x="6275520" y="3933720"/>
            <a:ext cx="2579400" cy="26571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423" name="Picture 1" descr=""/>
          <p:cNvPicPr/>
          <p:nvPr/>
        </p:nvPicPr>
        <p:blipFill>
          <a:blip r:embed="rId1"/>
          <a:stretch/>
        </p:blipFill>
        <p:spPr>
          <a:xfrm>
            <a:off x="611280" y="1052640"/>
            <a:ext cx="2087280" cy="5495760"/>
          </a:xfrm>
          <a:prstGeom prst="rect">
            <a:avLst/>
          </a:prstGeom>
          <a:ln>
            <a:noFill/>
          </a:ln>
        </p:spPr>
      </p:pic>
      <p:sp>
        <p:nvSpPr>
          <p:cNvPr id="424" name="CustomShape 2"/>
          <p:cNvSpPr/>
          <p:nvPr/>
        </p:nvSpPr>
        <p:spPr>
          <a:xfrm>
            <a:off x="2951280" y="981000"/>
            <a:ext cx="5625720" cy="5301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450720" y="8100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426" name="CustomShape 2"/>
          <p:cNvSpPr/>
          <p:nvPr/>
        </p:nvSpPr>
        <p:spPr>
          <a:xfrm>
            <a:off x="533520" y="858960"/>
            <a:ext cx="8537400" cy="5850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Arial"/>
                <a:ea typeface="DejaVu Sans"/>
              </a:rPr>
              <a:t>In Settings, select only Mean statistics,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Arial"/>
                <a:ea typeface="DejaVu Sans"/>
              </a:rPr>
              <a:t>In Setting,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404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427" name="Picture 2" descr=""/>
          <p:cNvPicPr/>
          <p:nvPr/>
        </p:nvPicPr>
        <p:blipFill>
          <a:blip r:embed="rId1"/>
          <a:stretch/>
        </p:blipFill>
        <p:spPr>
          <a:xfrm>
            <a:off x="6516720" y="858960"/>
            <a:ext cx="2419200" cy="24192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429" name="CustomShape 2"/>
          <p:cNvSpPr/>
          <p:nvPr/>
        </p:nvSpPr>
        <p:spPr>
          <a:xfrm>
            <a:off x="503280" y="1057320"/>
            <a:ext cx="7954920" cy="557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430" name="CustomShape 3"/>
          <p:cNvSpPr/>
          <p:nvPr/>
        </p:nvSpPr>
        <p:spPr>
          <a:xfrm>
            <a:off x="5041800" y="2975040"/>
            <a:ext cx="214200" cy="21564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31" name="CustomShape 4"/>
          <p:cNvSpPr/>
          <p:nvPr/>
        </p:nvSpPr>
        <p:spPr>
          <a:xfrm>
            <a:off x="6645240" y="3192480"/>
            <a:ext cx="214200" cy="21420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32" name="CustomShape 5"/>
          <p:cNvSpPr/>
          <p:nvPr/>
        </p:nvSpPr>
        <p:spPr>
          <a:xfrm>
            <a:off x="6265800" y="2692440"/>
            <a:ext cx="214200" cy="21420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33" name="CustomShape 6"/>
          <p:cNvSpPr/>
          <p:nvPr/>
        </p:nvSpPr>
        <p:spPr>
          <a:xfrm>
            <a:off x="5907240" y="3943440"/>
            <a:ext cx="214200" cy="21420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34" name="CustomShape 7"/>
          <p:cNvSpPr/>
          <p:nvPr/>
        </p:nvSpPr>
        <p:spPr>
          <a:xfrm>
            <a:off x="4929120" y="4487760"/>
            <a:ext cx="214200" cy="21420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35" name="CustomShape 8"/>
          <p:cNvSpPr/>
          <p:nvPr/>
        </p:nvSpPr>
        <p:spPr>
          <a:xfrm>
            <a:off x="6710400" y="4159080"/>
            <a:ext cx="214200" cy="21420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36" name="CustomShape 9"/>
          <p:cNvSpPr/>
          <p:nvPr/>
        </p:nvSpPr>
        <p:spPr>
          <a:xfrm>
            <a:off x="5864400" y="3346560"/>
            <a:ext cx="214200" cy="21420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437" name="CustomShape 10"/>
          <p:cNvSpPr/>
          <p:nvPr/>
        </p:nvSpPr>
        <p:spPr>
          <a:xfrm>
            <a:off x="8066160" y="3551400"/>
            <a:ext cx="214200" cy="21420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438" name="CustomShape 11"/>
          <p:cNvSpPr/>
          <p:nvPr/>
        </p:nvSpPr>
        <p:spPr>
          <a:xfrm>
            <a:off x="5815080" y="1989000"/>
            <a:ext cx="214200" cy="21420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439" name="CustomShape 12"/>
          <p:cNvSpPr/>
          <p:nvPr/>
        </p:nvSpPr>
        <p:spPr>
          <a:xfrm>
            <a:off x="5214960" y="3701880"/>
            <a:ext cx="214200" cy="21420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440"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41" name="CustomShape 14"/>
          <p:cNvSpPr/>
          <p:nvPr/>
        </p:nvSpPr>
        <p:spPr>
          <a:xfrm>
            <a:off x="4492800" y="2336760"/>
            <a:ext cx="3546360" cy="294300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43" name="CustomShape 2"/>
          <p:cNvSpPr/>
          <p:nvPr/>
        </p:nvSpPr>
        <p:spPr>
          <a:xfrm>
            <a:off x="250920" y="1413000"/>
            <a:ext cx="5182920" cy="4478760"/>
          </a:xfrm>
          <a:prstGeom prst="rect">
            <a:avLst/>
          </a:prstGeom>
          <a:noFill/>
          <a:ln>
            <a:noFill/>
          </a:ln>
        </p:spPr>
        <p:style>
          <a:lnRef idx="0"/>
          <a:fillRef idx="0"/>
          <a:effectRef idx="0"/>
          <a:fontRef idx="minor"/>
        </p:style>
        <p:txBody>
          <a:bodyPr lIns="90000" rIns="90000" tIns="45000" bIns="45000">
            <a:spAutoFit/>
          </a:bodyPr>
          <a:p>
            <a:pPr marL="343080" indent="-34128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4128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4128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marL="343080" indent="-341280">
              <a:lnSpc>
                <a:spcPct val="100000"/>
              </a:lnSpc>
              <a:buClr>
                <a:srgbClr val="000000"/>
              </a:buClr>
              <a:buFont typeface="StarSymbol"/>
              <a:buAutoNum type="alphaLcParenR"/>
            </a:pPr>
            <a:r>
              <a:rPr b="0" lang="en-US" sz="1800" spc="-1" strike="noStrike">
                <a:solidFill>
                  <a:srgbClr val="000000"/>
                </a:solidFill>
                <a:latin typeface="Arial"/>
                <a:ea typeface="DejaVu Sans"/>
              </a:rPr>
              <a:t>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44" name="Picture 4" descr=""/>
          <p:cNvPicPr/>
          <p:nvPr/>
        </p:nvPicPr>
        <p:blipFill>
          <a:blip r:embed="rId1"/>
          <a:stretch/>
        </p:blipFill>
        <p:spPr>
          <a:xfrm>
            <a:off x="5435640" y="1413000"/>
            <a:ext cx="3570120" cy="3490560"/>
          </a:xfrm>
          <a:prstGeom prst="rect">
            <a:avLst/>
          </a:prstGeom>
          <a:ln>
            <a:noFill/>
          </a:ln>
        </p:spPr>
      </p:pic>
      <p:sp>
        <p:nvSpPr>
          <p:cNvPr id="445" name="CustomShape 3"/>
          <p:cNvSpPr/>
          <p:nvPr/>
        </p:nvSpPr>
        <p:spPr>
          <a:xfrm>
            <a:off x="250920" y="5401800"/>
            <a:ext cx="8754840" cy="118656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47" name="CustomShape 2"/>
          <p:cNvSpPr/>
          <p:nvPr/>
        </p:nvSpPr>
        <p:spPr>
          <a:xfrm>
            <a:off x="755640" y="1125360"/>
            <a:ext cx="6478200" cy="4478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48" name="Picture 2" descr=""/>
          <p:cNvPicPr/>
          <p:nvPr/>
        </p:nvPicPr>
        <p:blipFill>
          <a:blip r:embed="rId1"/>
          <a:stretch/>
        </p:blipFill>
        <p:spPr>
          <a:xfrm>
            <a:off x="7236000" y="1160640"/>
            <a:ext cx="1790640" cy="520668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50" name="CustomShape 2"/>
          <p:cNvSpPr/>
          <p:nvPr/>
        </p:nvSpPr>
        <p:spPr>
          <a:xfrm>
            <a:off x="457200" y="944640"/>
            <a:ext cx="8278560" cy="612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4128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CustomShape 1"/>
          <p:cNvSpPr/>
          <p:nvPr/>
        </p:nvSpPr>
        <p:spPr>
          <a:xfrm>
            <a:off x="503280" y="1305000"/>
            <a:ext cx="8227800" cy="24825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215" name="CustomShape 2"/>
          <p:cNvSpPr/>
          <p:nvPr/>
        </p:nvSpPr>
        <p:spPr>
          <a:xfrm>
            <a:off x="395280" y="677880"/>
            <a:ext cx="8227800" cy="588132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412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215">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215">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21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215">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215">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215">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53" name="CustomShape 2"/>
          <p:cNvSpPr/>
          <p:nvPr/>
        </p:nvSpPr>
        <p:spPr>
          <a:xfrm>
            <a:off x="457200" y="1125360"/>
            <a:ext cx="8227800" cy="499896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1044720" y="2602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55" name="CustomShape 2"/>
          <p:cNvSpPr/>
          <p:nvPr/>
        </p:nvSpPr>
        <p:spPr>
          <a:xfrm>
            <a:off x="250920" y="974880"/>
            <a:ext cx="8289720" cy="639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56" name="Picture 4" descr=""/>
          <p:cNvPicPr/>
          <p:nvPr/>
        </p:nvPicPr>
        <p:blipFill>
          <a:blip r:embed="rId1"/>
          <a:stretch/>
        </p:blipFill>
        <p:spPr>
          <a:xfrm>
            <a:off x="5867280" y="152280"/>
            <a:ext cx="3159000" cy="248256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58" name="CustomShape 2"/>
          <p:cNvSpPr/>
          <p:nvPr/>
        </p:nvSpPr>
        <p:spPr>
          <a:xfrm>
            <a:off x="457200" y="1009800"/>
            <a:ext cx="8227800" cy="4998960"/>
          </a:xfrm>
          <a:prstGeom prst="rect">
            <a:avLst/>
          </a:prstGeom>
          <a:noFill/>
          <a:ln>
            <a:noFill/>
          </a:ln>
        </p:spPr>
        <p:style>
          <a:lnRef idx="0"/>
          <a:fillRef idx="0"/>
          <a:effectRef idx="0"/>
          <a:fontRef idx="minor"/>
        </p:style>
        <p:txBody>
          <a:bodyPr lIns="90000" rIns="90000" tIns="45000" bIns="45000">
            <a:noAutofit/>
          </a:bodyPr>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412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412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4128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60" name="CustomShape 2"/>
          <p:cNvSpPr/>
          <p:nvPr/>
        </p:nvSpPr>
        <p:spPr>
          <a:xfrm>
            <a:off x="457200" y="1009800"/>
            <a:ext cx="8227800" cy="499896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404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468360" y="18900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217" name="CustomShape 2"/>
          <p:cNvSpPr/>
          <p:nvPr/>
        </p:nvSpPr>
        <p:spPr>
          <a:xfrm>
            <a:off x="324000" y="981000"/>
            <a:ext cx="8685000" cy="5614920"/>
          </a:xfrm>
          <a:prstGeom prst="rect">
            <a:avLst/>
          </a:prstGeom>
          <a:noFill/>
          <a:ln>
            <a:noFill/>
          </a:ln>
        </p:spPr>
        <p:style>
          <a:lnRef idx="0"/>
          <a:fillRef idx="0"/>
          <a:effectRef idx="0"/>
          <a:fontRef idx="minor"/>
        </p:style>
        <p:txBody>
          <a:bodyPr lIns="90000" rIns="90000" tIns="45000" bIns="45000">
            <a:noAutofit/>
          </a:bodyPr>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218" name="CustomShape 3"/>
          <p:cNvSpPr/>
          <p:nvPr/>
        </p:nvSpPr>
        <p:spPr>
          <a:xfrm flipH="1">
            <a:off x="2048760" y="2276640"/>
            <a:ext cx="69480" cy="69480"/>
          </a:xfrm>
          <a:prstGeom prst="ellipse">
            <a:avLst/>
          </a:prstGeom>
          <a:solidFill>
            <a:schemeClr val="accent1"/>
          </a:solidFill>
          <a:ln w="9360">
            <a:solidFill>
              <a:schemeClr val="tx1"/>
            </a:solidFill>
            <a:round/>
          </a:ln>
        </p:spPr>
        <p:style>
          <a:lnRef idx="0"/>
          <a:fillRef idx="0"/>
          <a:effectRef idx="0"/>
          <a:fontRef idx="minor"/>
        </p:style>
      </p:sp>
      <p:sp>
        <p:nvSpPr>
          <p:cNvPr id="219" name="CustomShape 4"/>
          <p:cNvSpPr/>
          <p:nvPr/>
        </p:nvSpPr>
        <p:spPr>
          <a:xfrm flipH="1">
            <a:off x="2264760" y="2492280"/>
            <a:ext cx="69480" cy="69480"/>
          </a:xfrm>
          <a:prstGeom prst="ellipse">
            <a:avLst/>
          </a:prstGeom>
          <a:solidFill>
            <a:schemeClr val="accent1"/>
          </a:solidFill>
          <a:ln w="9360">
            <a:solidFill>
              <a:schemeClr val="tx1"/>
            </a:solidFill>
            <a:round/>
          </a:ln>
        </p:spPr>
        <p:style>
          <a:lnRef idx="0"/>
          <a:fillRef idx="0"/>
          <a:effectRef idx="0"/>
          <a:fontRef idx="minor"/>
        </p:style>
      </p:sp>
      <p:sp>
        <p:nvSpPr>
          <p:cNvPr id="220" name="CustomShape 5"/>
          <p:cNvSpPr/>
          <p:nvPr/>
        </p:nvSpPr>
        <p:spPr>
          <a:xfrm flipH="1">
            <a:off x="2841120" y="2565360"/>
            <a:ext cx="69480" cy="69480"/>
          </a:xfrm>
          <a:prstGeom prst="ellipse">
            <a:avLst/>
          </a:prstGeom>
          <a:solidFill>
            <a:schemeClr val="accent1"/>
          </a:solidFill>
          <a:ln w="9360">
            <a:solidFill>
              <a:schemeClr val="tx1"/>
            </a:solidFill>
            <a:round/>
          </a:ln>
        </p:spPr>
        <p:style>
          <a:lnRef idx="0"/>
          <a:fillRef idx="0"/>
          <a:effectRef idx="0"/>
          <a:fontRef idx="minor"/>
        </p:style>
      </p:sp>
      <p:sp>
        <p:nvSpPr>
          <p:cNvPr id="221" name="CustomShape 6"/>
          <p:cNvSpPr/>
          <p:nvPr/>
        </p:nvSpPr>
        <p:spPr>
          <a:xfrm flipH="1">
            <a:off x="2409120" y="2852640"/>
            <a:ext cx="69480" cy="69480"/>
          </a:xfrm>
          <a:prstGeom prst="ellipse">
            <a:avLst/>
          </a:prstGeom>
          <a:solidFill>
            <a:schemeClr val="accent1"/>
          </a:solidFill>
          <a:ln w="9360">
            <a:solidFill>
              <a:schemeClr val="tx1"/>
            </a:solidFill>
            <a:round/>
          </a:ln>
        </p:spPr>
        <p:style>
          <a:lnRef idx="0"/>
          <a:fillRef idx="0"/>
          <a:effectRef idx="0"/>
          <a:fontRef idx="minor"/>
        </p:style>
      </p:sp>
      <p:sp>
        <p:nvSpPr>
          <p:cNvPr id="222" name="CustomShape 7"/>
          <p:cNvSpPr/>
          <p:nvPr/>
        </p:nvSpPr>
        <p:spPr>
          <a:xfrm flipH="1">
            <a:off x="2121840" y="3141720"/>
            <a:ext cx="69480" cy="69480"/>
          </a:xfrm>
          <a:prstGeom prst="ellipse">
            <a:avLst/>
          </a:prstGeom>
          <a:solidFill>
            <a:schemeClr val="accent1"/>
          </a:solidFill>
          <a:ln w="9360">
            <a:solidFill>
              <a:schemeClr val="tx1"/>
            </a:solidFill>
            <a:round/>
          </a:ln>
        </p:spPr>
        <p:style>
          <a:lnRef idx="0"/>
          <a:fillRef idx="0"/>
          <a:effectRef idx="0"/>
          <a:fontRef idx="minor"/>
        </p:style>
      </p:sp>
      <p:sp>
        <p:nvSpPr>
          <p:cNvPr id="223" name="CustomShape 8"/>
          <p:cNvSpPr/>
          <p:nvPr/>
        </p:nvSpPr>
        <p:spPr>
          <a:xfrm flipH="1">
            <a:off x="3057120" y="2781360"/>
            <a:ext cx="69480" cy="69480"/>
          </a:xfrm>
          <a:prstGeom prst="ellipse">
            <a:avLst/>
          </a:prstGeom>
          <a:solidFill>
            <a:schemeClr val="accent1"/>
          </a:solidFill>
          <a:ln w="9360">
            <a:solidFill>
              <a:schemeClr val="tx1"/>
            </a:solidFill>
            <a:round/>
          </a:ln>
        </p:spPr>
        <p:style>
          <a:lnRef idx="0"/>
          <a:fillRef idx="0"/>
          <a:effectRef idx="0"/>
          <a:fontRef idx="minor"/>
        </p:style>
      </p:sp>
      <p:sp>
        <p:nvSpPr>
          <p:cNvPr id="224" name="CustomShape 9"/>
          <p:cNvSpPr/>
          <p:nvPr/>
        </p:nvSpPr>
        <p:spPr>
          <a:xfrm flipH="1">
            <a:off x="1905840" y="2781360"/>
            <a:ext cx="69480" cy="69480"/>
          </a:xfrm>
          <a:prstGeom prst="ellipse">
            <a:avLst/>
          </a:prstGeom>
          <a:solidFill>
            <a:schemeClr val="accent1"/>
          </a:solidFill>
          <a:ln w="9360">
            <a:solidFill>
              <a:schemeClr val="tx1"/>
            </a:solidFill>
            <a:round/>
          </a:ln>
        </p:spPr>
        <p:style>
          <a:lnRef idx="0"/>
          <a:fillRef idx="0"/>
          <a:effectRef idx="0"/>
          <a:fontRef idx="minor"/>
        </p:style>
      </p:sp>
      <p:sp>
        <p:nvSpPr>
          <p:cNvPr id="225" name="CustomShape 10"/>
          <p:cNvSpPr/>
          <p:nvPr/>
        </p:nvSpPr>
        <p:spPr>
          <a:xfrm flipH="1">
            <a:off x="2769480" y="3068640"/>
            <a:ext cx="69480" cy="69480"/>
          </a:xfrm>
          <a:prstGeom prst="ellipse">
            <a:avLst/>
          </a:prstGeom>
          <a:solidFill>
            <a:schemeClr val="accent1"/>
          </a:solidFill>
          <a:ln w="9360">
            <a:solidFill>
              <a:schemeClr val="tx1"/>
            </a:solidFill>
            <a:round/>
          </a:ln>
        </p:spPr>
        <p:style>
          <a:lnRef idx="0"/>
          <a:fillRef idx="0"/>
          <a:effectRef idx="0"/>
          <a:fontRef idx="minor"/>
        </p:style>
      </p:sp>
      <p:sp>
        <p:nvSpPr>
          <p:cNvPr id="226" name="CustomShape 11"/>
          <p:cNvSpPr/>
          <p:nvPr/>
        </p:nvSpPr>
        <p:spPr>
          <a:xfrm flipH="1">
            <a:off x="1761480" y="2060640"/>
            <a:ext cx="69480" cy="69480"/>
          </a:xfrm>
          <a:prstGeom prst="ellipse">
            <a:avLst/>
          </a:prstGeom>
          <a:solidFill>
            <a:schemeClr val="accent1"/>
          </a:solidFill>
          <a:ln w="9360">
            <a:solidFill>
              <a:schemeClr val="tx1"/>
            </a:solidFill>
            <a:round/>
          </a:ln>
        </p:spPr>
        <p:style>
          <a:lnRef idx="0"/>
          <a:fillRef idx="0"/>
          <a:effectRef idx="0"/>
          <a:fontRef idx="minor"/>
        </p:style>
      </p:sp>
      <p:sp>
        <p:nvSpPr>
          <p:cNvPr id="227" name="CustomShape 12"/>
          <p:cNvSpPr/>
          <p:nvPr/>
        </p:nvSpPr>
        <p:spPr>
          <a:xfrm flipH="1">
            <a:off x="3706200" y="3141720"/>
            <a:ext cx="69480" cy="69480"/>
          </a:xfrm>
          <a:prstGeom prst="ellipse">
            <a:avLst/>
          </a:prstGeom>
          <a:solidFill>
            <a:schemeClr val="accent1"/>
          </a:solidFill>
          <a:ln w="9360">
            <a:solidFill>
              <a:schemeClr val="tx1"/>
            </a:solidFill>
            <a:round/>
          </a:ln>
        </p:spPr>
        <p:style>
          <a:lnRef idx="0"/>
          <a:fillRef idx="0"/>
          <a:effectRef idx="0"/>
          <a:fontRef idx="minor"/>
        </p:style>
      </p:sp>
      <p:sp>
        <p:nvSpPr>
          <p:cNvPr id="228" name="CustomShape 13"/>
          <p:cNvSpPr/>
          <p:nvPr/>
        </p:nvSpPr>
        <p:spPr>
          <a:xfrm flipH="1">
            <a:off x="2625120" y="3429000"/>
            <a:ext cx="69480" cy="69480"/>
          </a:xfrm>
          <a:prstGeom prst="ellipse">
            <a:avLst/>
          </a:prstGeom>
          <a:solidFill>
            <a:schemeClr val="accent1"/>
          </a:solidFill>
          <a:ln w="9360">
            <a:solidFill>
              <a:schemeClr val="tx1"/>
            </a:solidFill>
            <a:round/>
          </a:ln>
        </p:spPr>
        <p:style>
          <a:lnRef idx="0"/>
          <a:fillRef idx="0"/>
          <a:effectRef idx="0"/>
          <a:fontRef idx="minor"/>
        </p:style>
      </p:sp>
      <p:sp>
        <p:nvSpPr>
          <p:cNvPr id="229" name="CustomShape 14"/>
          <p:cNvSpPr/>
          <p:nvPr/>
        </p:nvSpPr>
        <p:spPr>
          <a:xfrm flipH="1">
            <a:off x="3201480" y="1989000"/>
            <a:ext cx="69480" cy="69480"/>
          </a:xfrm>
          <a:prstGeom prst="ellipse">
            <a:avLst/>
          </a:prstGeom>
          <a:solidFill>
            <a:schemeClr val="accent1"/>
          </a:solidFill>
          <a:ln w="9360">
            <a:solidFill>
              <a:schemeClr val="tx1"/>
            </a:solidFill>
            <a:round/>
          </a:ln>
        </p:spPr>
        <p:style>
          <a:lnRef idx="0"/>
          <a:fillRef idx="0"/>
          <a:effectRef idx="0"/>
          <a:fontRef idx="minor"/>
        </p:style>
      </p:sp>
      <p:sp>
        <p:nvSpPr>
          <p:cNvPr id="230" name="CustomShape 15"/>
          <p:cNvSpPr/>
          <p:nvPr/>
        </p:nvSpPr>
        <p:spPr>
          <a:xfrm flipH="1">
            <a:off x="3057120" y="3573360"/>
            <a:ext cx="69480" cy="69480"/>
          </a:xfrm>
          <a:prstGeom prst="ellipse">
            <a:avLst/>
          </a:prstGeom>
          <a:solidFill>
            <a:schemeClr val="accent1"/>
          </a:solidFill>
          <a:ln w="9360">
            <a:solidFill>
              <a:schemeClr val="tx1"/>
            </a:solidFill>
            <a:round/>
          </a:ln>
        </p:spPr>
        <p:style>
          <a:lnRef idx="0"/>
          <a:fillRef idx="0"/>
          <a:effectRef idx="0"/>
          <a:fontRef idx="minor"/>
        </p:style>
      </p:sp>
      <p:sp>
        <p:nvSpPr>
          <p:cNvPr id="231" name="CustomShape 16"/>
          <p:cNvSpPr/>
          <p:nvPr/>
        </p:nvSpPr>
        <p:spPr>
          <a:xfrm flipH="1">
            <a:off x="2482200" y="2205000"/>
            <a:ext cx="69480" cy="69480"/>
          </a:xfrm>
          <a:prstGeom prst="ellipse">
            <a:avLst/>
          </a:prstGeom>
          <a:solidFill>
            <a:schemeClr val="accent1"/>
          </a:solidFill>
          <a:ln w="9360">
            <a:solidFill>
              <a:schemeClr val="tx1"/>
            </a:solidFill>
            <a:round/>
          </a:ln>
        </p:spPr>
        <p:style>
          <a:lnRef idx="0"/>
          <a:fillRef idx="0"/>
          <a:effectRef idx="0"/>
          <a:fontRef idx="minor"/>
        </p:style>
      </p:sp>
      <p:sp>
        <p:nvSpPr>
          <p:cNvPr id="232" name="CustomShape 17"/>
          <p:cNvSpPr/>
          <p:nvPr/>
        </p:nvSpPr>
        <p:spPr>
          <a:xfrm flipH="1">
            <a:off x="5146200" y="2060640"/>
            <a:ext cx="69480" cy="69480"/>
          </a:xfrm>
          <a:prstGeom prst="ellipse">
            <a:avLst/>
          </a:prstGeom>
          <a:solidFill>
            <a:srgbClr val="ff6600"/>
          </a:solidFill>
          <a:ln w="9360">
            <a:solidFill>
              <a:schemeClr val="tx1"/>
            </a:solidFill>
            <a:round/>
          </a:ln>
        </p:spPr>
        <p:style>
          <a:lnRef idx="0"/>
          <a:fillRef idx="0"/>
          <a:effectRef idx="0"/>
          <a:fontRef idx="minor"/>
        </p:style>
      </p:sp>
      <p:sp>
        <p:nvSpPr>
          <p:cNvPr id="233" name="CustomShape 18"/>
          <p:cNvSpPr/>
          <p:nvPr/>
        </p:nvSpPr>
        <p:spPr>
          <a:xfrm flipH="1">
            <a:off x="4569840" y="2276640"/>
            <a:ext cx="69480" cy="69480"/>
          </a:xfrm>
          <a:prstGeom prst="ellipse">
            <a:avLst/>
          </a:prstGeom>
          <a:solidFill>
            <a:srgbClr val="ff6600"/>
          </a:solidFill>
          <a:ln w="9360">
            <a:solidFill>
              <a:schemeClr val="tx1"/>
            </a:solidFill>
            <a:round/>
          </a:ln>
        </p:spPr>
        <p:style>
          <a:lnRef idx="0"/>
          <a:fillRef idx="0"/>
          <a:effectRef idx="0"/>
          <a:fontRef idx="minor"/>
        </p:style>
      </p:sp>
      <p:sp>
        <p:nvSpPr>
          <p:cNvPr id="234" name="CustomShape 19"/>
          <p:cNvSpPr/>
          <p:nvPr/>
        </p:nvSpPr>
        <p:spPr>
          <a:xfrm flipH="1">
            <a:off x="3993480" y="1844640"/>
            <a:ext cx="69480" cy="69480"/>
          </a:xfrm>
          <a:prstGeom prst="ellipse">
            <a:avLst/>
          </a:prstGeom>
          <a:solidFill>
            <a:srgbClr val="ff6600"/>
          </a:solidFill>
          <a:ln w="9360">
            <a:solidFill>
              <a:schemeClr val="tx1"/>
            </a:solidFill>
            <a:round/>
          </a:ln>
        </p:spPr>
        <p:style>
          <a:lnRef idx="0"/>
          <a:fillRef idx="0"/>
          <a:effectRef idx="0"/>
          <a:fontRef idx="minor"/>
        </p:style>
      </p:sp>
      <p:sp>
        <p:nvSpPr>
          <p:cNvPr id="235" name="CustomShape 20"/>
          <p:cNvSpPr/>
          <p:nvPr/>
        </p:nvSpPr>
        <p:spPr>
          <a:xfrm flipH="1">
            <a:off x="4569840" y="1844640"/>
            <a:ext cx="69480" cy="69480"/>
          </a:xfrm>
          <a:prstGeom prst="ellipse">
            <a:avLst/>
          </a:prstGeom>
          <a:solidFill>
            <a:srgbClr val="ff6600"/>
          </a:solidFill>
          <a:ln w="9360">
            <a:solidFill>
              <a:schemeClr val="tx1"/>
            </a:solidFill>
            <a:round/>
          </a:ln>
        </p:spPr>
        <p:style>
          <a:lnRef idx="0"/>
          <a:fillRef idx="0"/>
          <a:effectRef idx="0"/>
          <a:fontRef idx="minor"/>
        </p:style>
      </p:sp>
      <p:sp>
        <p:nvSpPr>
          <p:cNvPr id="236" name="CustomShape 21"/>
          <p:cNvSpPr/>
          <p:nvPr/>
        </p:nvSpPr>
        <p:spPr>
          <a:xfrm flipH="1">
            <a:off x="5290560" y="2492280"/>
            <a:ext cx="69480" cy="69480"/>
          </a:xfrm>
          <a:prstGeom prst="ellipse">
            <a:avLst/>
          </a:prstGeom>
          <a:solidFill>
            <a:srgbClr val="ff6600"/>
          </a:solidFill>
          <a:ln w="9360">
            <a:solidFill>
              <a:schemeClr val="tx1"/>
            </a:solidFill>
            <a:round/>
          </a:ln>
        </p:spPr>
        <p:style>
          <a:lnRef idx="0"/>
          <a:fillRef idx="0"/>
          <a:effectRef idx="0"/>
          <a:fontRef idx="minor"/>
        </p:style>
      </p:sp>
      <p:sp>
        <p:nvSpPr>
          <p:cNvPr id="237" name="CustomShape 22"/>
          <p:cNvSpPr/>
          <p:nvPr/>
        </p:nvSpPr>
        <p:spPr>
          <a:xfrm flipH="1">
            <a:off x="4857120" y="2205000"/>
            <a:ext cx="69480" cy="69480"/>
          </a:xfrm>
          <a:prstGeom prst="ellipse">
            <a:avLst/>
          </a:prstGeom>
          <a:solidFill>
            <a:srgbClr val="ff6600"/>
          </a:solidFill>
          <a:ln w="9360">
            <a:solidFill>
              <a:schemeClr val="tx1"/>
            </a:solidFill>
            <a:round/>
          </a:ln>
        </p:spPr>
        <p:style>
          <a:lnRef idx="0"/>
          <a:fillRef idx="0"/>
          <a:effectRef idx="0"/>
          <a:fontRef idx="minor"/>
        </p:style>
      </p:sp>
      <p:sp>
        <p:nvSpPr>
          <p:cNvPr id="238" name="CustomShape 23"/>
          <p:cNvSpPr/>
          <p:nvPr/>
        </p:nvSpPr>
        <p:spPr>
          <a:xfrm flipH="1">
            <a:off x="4930200" y="2637000"/>
            <a:ext cx="69480" cy="69480"/>
          </a:xfrm>
          <a:prstGeom prst="ellipse">
            <a:avLst/>
          </a:prstGeom>
          <a:solidFill>
            <a:srgbClr val="ff6600"/>
          </a:solidFill>
          <a:ln w="9360">
            <a:solidFill>
              <a:schemeClr val="tx1"/>
            </a:solidFill>
            <a:round/>
          </a:ln>
        </p:spPr>
        <p:style>
          <a:lnRef idx="0"/>
          <a:fillRef idx="0"/>
          <a:effectRef idx="0"/>
          <a:fontRef idx="minor"/>
        </p:style>
      </p:sp>
      <p:sp>
        <p:nvSpPr>
          <p:cNvPr id="239" name="CustomShape 24"/>
          <p:cNvSpPr/>
          <p:nvPr/>
        </p:nvSpPr>
        <p:spPr>
          <a:xfrm flipH="1">
            <a:off x="4498560" y="2924280"/>
            <a:ext cx="69480" cy="69480"/>
          </a:xfrm>
          <a:prstGeom prst="ellipse">
            <a:avLst/>
          </a:prstGeom>
          <a:solidFill>
            <a:srgbClr val="ff6600"/>
          </a:solidFill>
          <a:ln w="9360">
            <a:solidFill>
              <a:schemeClr val="tx1"/>
            </a:solidFill>
            <a:round/>
          </a:ln>
        </p:spPr>
        <p:style>
          <a:lnRef idx="0"/>
          <a:fillRef idx="0"/>
          <a:effectRef idx="0"/>
          <a:fontRef idx="minor"/>
        </p:style>
      </p:sp>
      <p:sp>
        <p:nvSpPr>
          <p:cNvPr id="240" name="CustomShape 25"/>
          <p:cNvSpPr/>
          <p:nvPr/>
        </p:nvSpPr>
        <p:spPr>
          <a:xfrm flipH="1">
            <a:off x="5577840" y="2997360"/>
            <a:ext cx="69480" cy="69480"/>
          </a:xfrm>
          <a:prstGeom prst="ellipse">
            <a:avLst/>
          </a:prstGeom>
          <a:solidFill>
            <a:srgbClr val="ff6600"/>
          </a:solidFill>
          <a:ln w="9360">
            <a:solidFill>
              <a:schemeClr val="tx1"/>
            </a:solidFill>
            <a:round/>
          </a:ln>
        </p:spPr>
        <p:style>
          <a:lnRef idx="0"/>
          <a:fillRef idx="0"/>
          <a:effectRef idx="0"/>
          <a:fontRef idx="minor"/>
        </p:style>
      </p:sp>
      <p:sp>
        <p:nvSpPr>
          <p:cNvPr id="241" name="CustomShape 26"/>
          <p:cNvSpPr/>
          <p:nvPr/>
        </p:nvSpPr>
        <p:spPr>
          <a:xfrm flipH="1">
            <a:off x="5074560" y="3141720"/>
            <a:ext cx="69480" cy="69480"/>
          </a:xfrm>
          <a:prstGeom prst="ellipse">
            <a:avLst/>
          </a:prstGeom>
          <a:solidFill>
            <a:srgbClr val="ff6600"/>
          </a:solidFill>
          <a:ln w="9360">
            <a:solidFill>
              <a:schemeClr val="tx1"/>
            </a:solidFill>
            <a:round/>
          </a:ln>
        </p:spPr>
        <p:style>
          <a:lnRef idx="0"/>
          <a:fillRef idx="0"/>
          <a:effectRef idx="0"/>
          <a:fontRef idx="minor"/>
        </p:style>
      </p:sp>
      <p:sp>
        <p:nvSpPr>
          <p:cNvPr id="242" name="CustomShape 27"/>
          <p:cNvSpPr/>
          <p:nvPr/>
        </p:nvSpPr>
        <p:spPr>
          <a:xfrm flipH="1">
            <a:off x="5793840" y="2637000"/>
            <a:ext cx="69480" cy="69480"/>
          </a:xfrm>
          <a:prstGeom prst="ellipse">
            <a:avLst/>
          </a:prstGeom>
          <a:solidFill>
            <a:srgbClr val="ff6600"/>
          </a:solidFill>
          <a:ln w="9360">
            <a:solidFill>
              <a:schemeClr val="tx1"/>
            </a:solidFill>
            <a:round/>
          </a:ln>
        </p:spPr>
        <p:style>
          <a:lnRef idx="0"/>
          <a:fillRef idx="0"/>
          <a:effectRef idx="0"/>
          <a:fontRef idx="minor"/>
        </p:style>
      </p:sp>
      <p:sp>
        <p:nvSpPr>
          <p:cNvPr id="243"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44"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45"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nodeType="clickEffect" fill="hold">
                      <p:stCondLst>
                        <p:cond delay="indefinite"/>
                      </p:stCondLst>
                      <p:childTnLst>
                        <p:par>
                          <p:cTn id="28" nodeType="withEffect" fill="hold">
                            <p:stCondLst>
                              <p:cond delay="0"/>
                            </p:stCondLst>
                            <p:childTnLst>
                              <p:par>
                                <p:cTn id="29" nodeType="clickEffect" fill="hold" presetClass="entr" presetID="1">
                                  <p:stCondLst>
                                    <p:cond delay="0"/>
                                  </p:stCondLst>
                                  <p:childTnLst>
                                    <p:set>
                                      <p:cBhvr>
                                        <p:cTn id="30" dur="1" fill="hold">
                                          <p:stCondLst>
                                            <p:cond delay="0"/>
                                          </p:stCondLst>
                                        </p:cTn>
                                        <p:tgtEl>
                                          <p:spTgt spid="217">
                                            <p:txEl>
                                              <p:pRg st="7" end="7"/>
                                            </p:txEl>
                                          </p:spTgt>
                                        </p:tgtEl>
                                        <p:attrNameLst>
                                          <p:attrName>style.visibility</p:attrName>
                                        </p:attrNameLst>
                                      </p:cBhvr>
                                      <p:to>
                                        <p:strVal val="visible"/>
                                      </p:to>
                                    </p:set>
                                  </p:childTnLst>
                                </p:cTn>
                              </p:par>
                            </p:childTnLst>
                          </p:cTn>
                        </p:par>
                      </p:childTnLst>
                    </p:cTn>
                  </p:par>
                  <p:par>
                    <p:cTn id="31" nodeType="clickEffect" fill="hold">
                      <p:stCondLst>
                        <p:cond delay="indefinite"/>
                      </p:stCondLst>
                      <p:childTnLst>
                        <p:par>
                          <p:cTn id="32" nodeType="withEffect" fill="hold">
                            <p:stCondLst>
                              <p:cond delay="0"/>
                            </p:stCondLst>
                            <p:childTnLst>
                              <p:par>
                                <p:cTn id="33" nodeType="clickEffect" fill="hold" presetClass="entr" presetID="1">
                                  <p:stCondLst>
                                    <p:cond delay="0"/>
                                  </p:stCondLst>
                                  <p:childTnLst>
                                    <p:set>
                                      <p:cBhvr>
                                        <p:cTn id="34" dur="1" fill="hold">
                                          <p:stCondLst>
                                            <p:cond delay="0"/>
                                          </p:stCondLst>
                                        </p:cTn>
                                        <p:tgtEl>
                                          <p:spTgt spid="244"/>
                                        </p:tgtEl>
                                        <p:attrNameLst>
                                          <p:attrName>style.visibility</p:attrName>
                                        </p:attrNameLst>
                                      </p:cBhvr>
                                      <p:to>
                                        <p:strVal val="visible"/>
                                      </p:to>
                                    </p:set>
                                  </p:childTnLst>
                                </p:cTn>
                              </p:par>
                            </p:childTnLst>
                          </p:cTn>
                        </p:par>
                      </p:childTnLst>
                    </p:cTn>
                  </p:par>
                  <p:par>
                    <p:cTn id="35" nodeType="clickEffect" fill="hold">
                      <p:stCondLst>
                        <p:cond delay="indefinite"/>
                      </p:stCondLst>
                      <p:childTnLst>
                        <p:par>
                          <p:cTn id="36" nodeType="withEffect" fill="hold">
                            <p:stCondLst>
                              <p:cond delay="0"/>
                            </p:stCondLst>
                            <p:childTnLst>
                              <p:par>
                                <p:cTn id="37" nodeType="clickEffect" fill="hold" presetClass="entr" presetID="1">
                                  <p:stCondLst>
                                    <p:cond delay="0"/>
                                  </p:stCondLst>
                                  <p:childTnLst>
                                    <p:set>
                                      <p:cBhvr>
                                        <p:cTn id="38" dur="1" fill="hold">
                                          <p:stCondLst>
                                            <p:cond delay="0"/>
                                          </p:stCondLst>
                                        </p:cTn>
                                        <p:tgtEl>
                                          <p:spTgt spid="243"/>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45"/>
                                        </p:tgtEl>
                                        <p:attrNameLst>
                                          <p:attrName>style.visibility</p:attrName>
                                        </p:attrNameLst>
                                      </p:cBhvr>
                                      <p:to>
                                        <p:strVal val="visible"/>
                                      </p:to>
                                    </p:set>
                                  </p:childTnLst>
                                </p:cTn>
                              </p:par>
                            </p:childTnLst>
                          </p:cTn>
                        </p:par>
                      </p:childTnLst>
                    </p:cTn>
                  </p:par>
                  <p:par>
                    <p:cTn id="41" nodeType="clickEffect" fill="hold">
                      <p:stCondLst>
                        <p:cond delay="indefinite"/>
                      </p:stCondLst>
                      <p:childTnLst>
                        <p:par>
                          <p:cTn id="42" nodeType="withEffect" fill="hold">
                            <p:stCondLst>
                              <p:cond delay="0"/>
                            </p:stCondLst>
                            <p:childTnLst>
                              <p:par>
                                <p:cTn id="43" nodeType="clickEffect" fill="hold" presetClass="entr" presetID="1">
                                  <p:stCondLst>
                                    <p:cond delay="0"/>
                                  </p:stCondLst>
                                  <p:childTnLst>
                                    <p:set>
                                      <p:cBhvr>
                                        <p:cTn id="44" dur="1" fill="hold">
                                          <p:stCondLst>
                                            <p:cond delay="0"/>
                                          </p:stCondLst>
                                        </p:cTn>
                                        <p:tgtEl>
                                          <p:spTgt spid="217">
                                            <p:txEl>
                                              <p:pRg st="8" end="8"/>
                                            </p:txEl>
                                          </p:spTgt>
                                        </p:tgtEl>
                                        <p:attrNameLst>
                                          <p:attrName>style.visibility</p:attrName>
                                        </p:attrNameLst>
                                      </p:cBhvr>
                                      <p:to>
                                        <p:strVal val="visible"/>
                                      </p:to>
                                    </p:set>
                                  </p:childTnLst>
                                </p:cTn>
                              </p:par>
                            </p:childTnLst>
                          </p:cTn>
                        </p:par>
                      </p:childTnLst>
                    </p:cTn>
                  </p:par>
                  <p:par>
                    <p:cTn id="45" nodeType="clickEffect" fill="hold">
                      <p:stCondLst>
                        <p:cond delay="indefinite"/>
                      </p:stCondLst>
                      <p:childTnLst>
                        <p:par>
                          <p:cTn id="46" nodeType="withEffect" fill="hold">
                            <p:stCondLst>
                              <p:cond delay="0"/>
                            </p:stCondLst>
                            <p:childTnLst>
                              <p:par>
                                <p:cTn id="47" nodeType="clickEffect" fill="hold" presetClass="entr" presetID="1">
                                  <p:stCondLst>
                                    <p:cond delay="0"/>
                                  </p:stCondLst>
                                  <p:childTnLst>
                                    <p:set>
                                      <p:cBhvr>
                                        <p:cTn id="48" dur="1" fill="hold">
                                          <p:stCondLst>
                                            <p:cond delay="0"/>
                                          </p:stCondLst>
                                        </p:cTn>
                                        <p:tgtEl>
                                          <p:spTgt spid="217">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46"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47" name="CustomShape 2"/>
          <p:cNvSpPr/>
          <p:nvPr/>
        </p:nvSpPr>
        <p:spPr>
          <a:xfrm>
            <a:off x="457200" y="1125360"/>
            <a:ext cx="8227800" cy="4998960"/>
          </a:xfrm>
          <a:prstGeom prst="rect">
            <a:avLst/>
          </a:prstGeom>
          <a:noFill/>
          <a:ln>
            <a:noFill/>
          </a:ln>
        </p:spPr>
        <p:style>
          <a:lnRef idx="0"/>
          <a:fillRef idx="0"/>
          <a:effectRef idx="0"/>
          <a:fontRef idx="minor"/>
        </p:style>
      </p:sp>
      <p:sp>
        <p:nvSpPr>
          <p:cNvPr id="248" name="CustomShape 3"/>
          <p:cNvSpPr/>
          <p:nvPr/>
        </p:nvSpPr>
        <p:spPr>
          <a:xfrm>
            <a:off x="660240" y="929520"/>
            <a:ext cx="3572640" cy="4998960"/>
          </a:xfrm>
          <a:prstGeom prst="rect">
            <a:avLst/>
          </a:prstGeom>
          <a:noFill/>
          <a:ln>
            <a:noFill/>
          </a:ln>
        </p:spPr>
        <p:style>
          <a:lnRef idx="0"/>
          <a:fillRef idx="0"/>
          <a:effectRef idx="0"/>
          <a:fontRef idx="minor"/>
        </p:style>
        <p:txBody>
          <a:bodyPr lIns="90000" rIns="90000" tIns="45000" bIns="45000">
            <a:noAutofit/>
          </a:bodyPr>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49" name="CustomShape 4"/>
          <p:cNvSpPr/>
          <p:nvPr/>
        </p:nvSpPr>
        <p:spPr>
          <a:xfrm>
            <a:off x="4866840" y="929520"/>
            <a:ext cx="3572640" cy="4998960"/>
          </a:xfrm>
          <a:prstGeom prst="rect">
            <a:avLst/>
          </a:prstGeom>
          <a:noFill/>
          <a:ln>
            <a:noFill/>
          </a:ln>
        </p:spPr>
        <p:style>
          <a:lnRef idx="0"/>
          <a:fillRef idx="0"/>
          <a:effectRef idx="0"/>
          <a:fontRef idx="minor"/>
        </p:style>
        <p:txBody>
          <a:bodyPr lIns="90000" rIns="90000" tIns="45000" bIns="45000">
            <a:noAutofit/>
          </a:bodyPr>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4128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50" name="Picture 2" descr=""/>
          <p:cNvPicPr/>
          <p:nvPr/>
        </p:nvPicPr>
        <p:blipFill>
          <a:blip r:embed="rId1"/>
          <a:stretch/>
        </p:blipFill>
        <p:spPr>
          <a:xfrm>
            <a:off x="1082160" y="1414080"/>
            <a:ext cx="2243160" cy="1897560"/>
          </a:xfrm>
          <a:prstGeom prst="rect">
            <a:avLst/>
          </a:prstGeom>
          <a:ln>
            <a:noFill/>
          </a:ln>
        </p:spPr>
      </p:pic>
      <p:sp>
        <p:nvSpPr>
          <p:cNvPr id="251" name="CustomShape 5"/>
          <p:cNvSpPr/>
          <p:nvPr/>
        </p:nvSpPr>
        <p:spPr>
          <a:xfrm>
            <a:off x="965880" y="3386160"/>
            <a:ext cx="25056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52" name="Picture 7" descr="A picture containing chart&#10;&#10;Description automatically generated"/>
          <p:cNvPicPr/>
          <p:nvPr/>
        </p:nvPicPr>
        <p:blipFill>
          <a:blip r:embed="rId2"/>
          <a:stretch/>
        </p:blipFill>
        <p:spPr>
          <a:xfrm>
            <a:off x="1094400" y="4346280"/>
            <a:ext cx="2243160" cy="1897560"/>
          </a:xfrm>
          <a:prstGeom prst="rect">
            <a:avLst/>
          </a:prstGeom>
          <a:ln>
            <a:noFill/>
          </a:ln>
        </p:spPr>
      </p:pic>
      <p:sp>
        <p:nvSpPr>
          <p:cNvPr id="253" name="CustomShape 6"/>
          <p:cNvSpPr/>
          <p:nvPr/>
        </p:nvSpPr>
        <p:spPr>
          <a:xfrm>
            <a:off x="5195160" y="3386160"/>
            <a:ext cx="38689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54" name="CustomShape 7"/>
          <p:cNvSpPr/>
          <p:nvPr/>
        </p:nvSpPr>
        <p:spPr>
          <a:xfrm>
            <a:off x="997560" y="6213960"/>
            <a:ext cx="38689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55" name="Picture 10" descr="A picture containing text, colorful, bird, yellow&#10;&#10;Description automatically generated"/>
          <p:cNvPicPr/>
          <p:nvPr/>
        </p:nvPicPr>
        <p:blipFill>
          <a:blip r:embed="rId3"/>
          <a:stretch/>
        </p:blipFill>
        <p:spPr>
          <a:xfrm>
            <a:off x="5303880" y="1400400"/>
            <a:ext cx="2243160" cy="1897560"/>
          </a:xfrm>
          <a:prstGeom prst="rect">
            <a:avLst/>
          </a:prstGeom>
          <a:ln>
            <a:noFill/>
          </a:ln>
        </p:spPr>
      </p:pic>
      <p:sp>
        <p:nvSpPr>
          <p:cNvPr id="256" name="CustomShape 8"/>
          <p:cNvSpPr/>
          <p:nvPr/>
        </p:nvSpPr>
        <p:spPr>
          <a:xfrm>
            <a:off x="5195160" y="6213960"/>
            <a:ext cx="38689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57" name="Picture 13" descr="A picture containing silhouette, outdoor object&#10;&#10;Description automatically generated"/>
          <p:cNvPicPr/>
          <p:nvPr/>
        </p:nvPicPr>
        <p:blipFill>
          <a:blip r:embed="rId4"/>
          <a:stretch/>
        </p:blipFill>
        <p:spPr>
          <a:xfrm>
            <a:off x="5301000" y="4340160"/>
            <a:ext cx="2161440" cy="18284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58920" y="284796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395280" y="155736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60" name="Picture 4" descr=""/>
          <p:cNvPicPr/>
          <p:nvPr/>
        </p:nvPicPr>
        <p:blipFill>
          <a:blip r:embed="rId1"/>
          <a:stretch/>
        </p:blipFill>
        <p:spPr>
          <a:xfrm>
            <a:off x="395280" y="3068640"/>
            <a:ext cx="1366560" cy="1366560"/>
          </a:xfrm>
          <a:prstGeom prst="rect">
            <a:avLst/>
          </a:prstGeom>
          <a:ln w="25560">
            <a:solidFill>
              <a:schemeClr val="bg2"/>
            </a:solidFill>
            <a:miter/>
          </a:ln>
        </p:spPr>
      </p:pic>
      <p:sp>
        <p:nvSpPr>
          <p:cNvPr id="261" name="CustomShape 2"/>
          <p:cNvSpPr/>
          <p:nvPr/>
        </p:nvSpPr>
        <p:spPr>
          <a:xfrm>
            <a:off x="1835280" y="3645000"/>
            <a:ext cx="593640" cy="196560"/>
          </a:xfrm>
          <a:prstGeom prst="rect">
            <a:avLst/>
          </a:prstGeom>
          <a:noFill/>
          <a:ln>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62" name="CustomShape 3"/>
          <p:cNvSpPr/>
          <p:nvPr/>
        </p:nvSpPr>
        <p:spPr>
          <a:xfrm>
            <a:off x="2124000" y="3141720"/>
            <a:ext cx="5040000" cy="1366560"/>
          </a:xfrm>
          <a:prstGeom prst="rect">
            <a:avLst/>
          </a:prstGeom>
          <a:noFill/>
          <a:ln>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63" name="CustomShape 4"/>
          <p:cNvSpPr/>
          <p:nvPr/>
        </p:nvSpPr>
        <p:spPr>
          <a:xfrm>
            <a:off x="6942240" y="3608280"/>
            <a:ext cx="593640" cy="196560"/>
          </a:xfrm>
          <a:prstGeom prst="rect">
            <a:avLst/>
          </a:prstGeom>
          <a:noFill/>
          <a:ln>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64" name="CustomShape 5"/>
          <p:cNvSpPr/>
          <p:nvPr/>
        </p:nvSpPr>
        <p:spPr>
          <a:xfrm>
            <a:off x="7504920" y="3325680"/>
            <a:ext cx="15145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65" name="CustomShape 6"/>
          <p:cNvSpPr/>
          <p:nvPr/>
        </p:nvSpPr>
        <p:spPr>
          <a:xfrm>
            <a:off x="1295280" y="4724280"/>
            <a:ext cx="26272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66" name="CustomShape 7"/>
          <p:cNvSpPr/>
          <p:nvPr/>
        </p:nvSpPr>
        <p:spPr>
          <a:xfrm>
            <a:off x="6740640" y="4654440"/>
            <a:ext cx="15062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67" name="CustomShape 8"/>
          <p:cNvSpPr/>
          <p:nvPr/>
        </p:nvSpPr>
        <p:spPr>
          <a:xfrm>
            <a:off x="760680" y="6251400"/>
            <a:ext cx="8114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457200" y="274680"/>
            <a:ext cx="8227800" cy="7761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69" name="CustomShape 2"/>
          <p:cNvSpPr/>
          <p:nvPr/>
        </p:nvSpPr>
        <p:spPr>
          <a:xfrm>
            <a:off x="395280" y="1125360"/>
            <a:ext cx="8422920" cy="5470200"/>
          </a:xfrm>
          <a:prstGeom prst="rect">
            <a:avLst/>
          </a:prstGeom>
          <a:noFill/>
          <a:ln>
            <a:noFill/>
          </a:ln>
        </p:spPr>
        <p:style>
          <a:lnRef idx="0"/>
          <a:fillRef idx="0"/>
          <a:effectRef idx="0"/>
          <a:fontRef idx="minor"/>
        </p:style>
        <p:txBody>
          <a:bodyPr lIns="90000" rIns="90000" tIns="45000" bIns="45000">
            <a:noAutofit/>
          </a:bodyPr>
          <a:p>
            <a:pPr marL="343080" indent="-34128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412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404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404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412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12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12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128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word.</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nodeType="clickEffect" fill="hold">
                      <p:stCondLst>
                        <p:cond delay="indefinite"/>
                      </p:stCondLst>
                      <p:childTnLst>
                        <p:par>
                          <p:cTn id="52" nodeType="withEffect" fill="hold">
                            <p:stCondLst>
                              <p:cond delay="0"/>
                            </p:stCondLst>
                            <p:childTnLst>
                              <p:par>
                                <p:cTn id="53" nodeType="clickEffect" fill="hold" presetClass="entr" presetID="1">
                                  <p:stCondLst>
                                    <p:cond delay="0"/>
                                  </p:stCondLst>
                                  <p:childTnLst>
                                    <p:set>
                                      <p:cBhvr>
                                        <p:cTn id="54" dur="1" fill="hold">
                                          <p:stCondLst>
                                            <p:cond delay="0"/>
                                          </p:stCondLst>
                                        </p:cTn>
                                        <p:tgtEl>
                                          <p:spTgt spid="269">
                                            <p:txEl>
                                              <p:pRg st="5" end="5"/>
                                            </p:txEl>
                                          </p:spTgt>
                                        </p:tgtEl>
                                        <p:attrNameLst>
                                          <p:attrName>style.visibility</p:attrName>
                                        </p:attrNameLst>
                                      </p:cBhvr>
                                      <p:to>
                                        <p:strVal val="visible"/>
                                      </p:to>
                                    </p:set>
                                  </p:childTnLst>
                                </p:cTn>
                              </p:par>
                            </p:childTnLst>
                          </p:cTn>
                        </p:par>
                      </p:childTnLst>
                    </p:cTn>
                  </p:par>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69">
                                            <p:txEl>
                                              <p:pRg st="7" end="7"/>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69">
                                            <p:txEl>
                                              <p:pRg st="9" end="9"/>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69">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8000</TotalTime>
  <Application>LibreOffice/6.4.7.2$Linux_X86_64 LibreOffice_project/40$Build-2</Applicat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2020-11-30T15:27:38Z</dcterms:modified>
  <cp:revision>742</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IMB</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1</vt:i4>
  </property>
  <property fmtid="{D5CDD505-2E9C-101B-9397-08002B2CF9AE}" pid="8" name="Notes">
    <vt:i4>13</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44</vt:i4>
  </property>
</Properties>
</file>